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1" r:id="rId4"/>
    <p:sldId id="256" r:id="rId5"/>
    <p:sldId id="280" r:id="rId6"/>
    <p:sldId id="266" r:id="rId7"/>
    <p:sldId id="269" r:id="rId8"/>
    <p:sldId id="271" r:id="rId9"/>
    <p:sldId id="281" r:id="rId10"/>
    <p:sldId id="278" r:id="rId11"/>
    <p:sldId id="263" r:id="rId12"/>
    <p:sldId id="258" r:id="rId13"/>
  </p:sldIdLst>
  <p:sldSz cx="14630400" cy="8229600"/>
  <p:notesSz cx="6858000" cy="9144000"/>
  <p:defaultTextStyle>
    <a:defPPr>
      <a:defRPr lang="en-US"/>
    </a:defPPr>
    <a:lvl1pPr marL="0" algn="l" defTabSz="1306220" rtl="0" eaLnBrk="1" latinLnBrk="0" hangingPunct="1">
      <a:defRPr sz="2600" kern="1200">
        <a:solidFill>
          <a:schemeClr val="tx1"/>
        </a:solidFill>
        <a:latin typeface="+mn-lt"/>
        <a:ea typeface="+mn-ea"/>
        <a:cs typeface="+mn-cs"/>
      </a:defRPr>
    </a:lvl1pPr>
    <a:lvl2pPr marL="653110" algn="l" defTabSz="1306220" rtl="0" eaLnBrk="1" latinLnBrk="0" hangingPunct="1">
      <a:defRPr sz="2600" kern="1200">
        <a:solidFill>
          <a:schemeClr val="tx1"/>
        </a:solidFill>
        <a:latin typeface="+mn-lt"/>
        <a:ea typeface="+mn-ea"/>
        <a:cs typeface="+mn-cs"/>
      </a:defRPr>
    </a:lvl2pPr>
    <a:lvl3pPr marL="1306220" algn="l" defTabSz="1306220" rtl="0" eaLnBrk="1" latinLnBrk="0" hangingPunct="1">
      <a:defRPr sz="2600" kern="1200">
        <a:solidFill>
          <a:schemeClr val="tx1"/>
        </a:solidFill>
        <a:latin typeface="+mn-lt"/>
        <a:ea typeface="+mn-ea"/>
        <a:cs typeface="+mn-cs"/>
      </a:defRPr>
    </a:lvl3pPr>
    <a:lvl4pPr marL="1959331" algn="l" defTabSz="1306220" rtl="0" eaLnBrk="1" latinLnBrk="0" hangingPunct="1">
      <a:defRPr sz="2600" kern="1200">
        <a:solidFill>
          <a:schemeClr val="tx1"/>
        </a:solidFill>
        <a:latin typeface="+mn-lt"/>
        <a:ea typeface="+mn-ea"/>
        <a:cs typeface="+mn-cs"/>
      </a:defRPr>
    </a:lvl4pPr>
    <a:lvl5pPr marL="2612441" algn="l" defTabSz="1306220" rtl="0" eaLnBrk="1" latinLnBrk="0" hangingPunct="1">
      <a:defRPr sz="2600" kern="1200">
        <a:solidFill>
          <a:schemeClr val="tx1"/>
        </a:solidFill>
        <a:latin typeface="+mn-lt"/>
        <a:ea typeface="+mn-ea"/>
        <a:cs typeface="+mn-cs"/>
      </a:defRPr>
    </a:lvl5pPr>
    <a:lvl6pPr marL="3265551" algn="l" defTabSz="1306220" rtl="0" eaLnBrk="1" latinLnBrk="0" hangingPunct="1">
      <a:defRPr sz="2600" kern="1200">
        <a:solidFill>
          <a:schemeClr val="tx1"/>
        </a:solidFill>
        <a:latin typeface="+mn-lt"/>
        <a:ea typeface="+mn-ea"/>
        <a:cs typeface="+mn-cs"/>
      </a:defRPr>
    </a:lvl6pPr>
    <a:lvl7pPr marL="3918661" algn="l" defTabSz="1306220" rtl="0" eaLnBrk="1" latinLnBrk="0" hangingPunct="1">
      <a:defRPr sz="2600" kern="1200">
        <a:solidFill>
          <a:schemeClr val="tx1"/>
        </a:solidFill>
        <a:latin typeface="+mn-lt"/>
        <a:ea typeface="+mn-ea"/>
        <a:cs typeface="+mn-cs"/>
      </a:defRPr>
    </a:lvl7pPr>
    <a:lvl8pPr marL="4571771" algn="l" defTabSz="1306220" rtl="0" eaLnBrk="1" latinLnBrk="0" hangingPunct="1">
      <a:defRPr sz="2600" kern="1200">
        <a:solidFill>
          <a:schemeClr val="tx1"/>
        </a:solidFill>
        <a:latin typeface="+mn-lt"/>
        <a:ea typeface="+mn-ea"/>
        <a:cs typeface="+mn-cs"/>
      </a:defRPr>
    </a:lvl8pPr>
    <a:lvl9pPr marL="5224882" algn="l" defTabSz="1306220" rtl="0" eaLnBrk="1" latinLnBrk="0" hangingPunct="1">
      <a:defRPr sz="2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1E1E"/>
    <a:srgbClr val="DC002D"/>
    <a:srgbClr val="FFFFFF"/>
    <a:srgbClr val="313131"/>
    <a:srgbClr val="262626"/>
    <a:srgbClr val="242424"/>
    <a:srgbClr val="140F17"/>
    <a:srgbClr val="17121C"/>
    <a:srgbClr val="F1C40F"/>
    <a:srgbClr val="4F81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723" autoAdjust="0"/>
    <p:restoredTop sz="94660"/>
  </p:normalViewPr>
  <p:slideViewPr>
    <p:cSldViewPr>
      <p:cViewPr>
        <p:scale>
          <a:sx n="50" d="100"/>
          <a:sy n="50" d="100"/>
        </p:scale>
        <p:origin x="558" y="324"/>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2556511"/>
            <a:ext cx="12435840" cy="1764030"/>
          </a:xfrm>
        </p:spPr>
        <p:txBody>
          <a:bodyPr/>
          <a:lstStyle/>
          <a:p>
            <a:r>
              <a:rPr lang="en-US"/>
              <a:t>Click to edit Master title style</a:t>
            </a:r>
          </a:p>
        </p:txBody>
      </p:sp>
      <p:sp>
        <p:nvSpPr>
          <p:cNvPr id="3" name="Subtitle 2"/>
          <p:cNvSpPr>
            <a:spLocks noGrp="1"/>
          </p:cNvSpPr>
          <p:nvPr>
            <p:ph type="subTitle" idx="1"/>
          </p:nvPr>
        </p:nvSpPr>
        <p:spPr>
          <a:xfrm>
            <a:off x="2194560" y="4663440"/>
            <a:ext cx="10241280" cy="2103120"/>
          </a:xfrm>
        </p:spPr>
        <p:txBody>
          <a:bodyPr/>
          <a:lstStyle>
            <a:lvl1pPr marL="0" indent="0" algn="ctr">
              <a:buNone/>
              <a:defRPr>
                <a:solidFill>
                  <a:schemeClr val="tx1">
                    <a:tint val="75000"/>
                  </a:schemeClr>
                </a:solidFill>
              </a:defRPr>
            </a:lvl1pPr>
            <a:lvl2pPr marL="653110" indent="0" algn="ctr">
              <a:buNone/>
              <a:defRPr>
                <a:solidFill>
                  <a:schemeClr val="tx1">
                    <a:tint val="75000"/>
                  </a:schemeClr>
                </a:solidFill>
              </a:defRPr>
            </a:lvl2pPr>
            <a:lvl3pPr marL="1306220" indent="0" algn="ctr">
              <a:buNone/>
              <a:defRPr>
                <a:solidFill>
                  <a:schemeClr val="tx1">
                    <a:tint val="75000"/>
                  </a:schemeClr>
                </a:solidFill>
              </a:defRPr>
            </a:lvl3pPr>
            <a:lvl4pPr marL="1959331" indent="0" algn="ctr">
              <a:buNone/>
              <a:defRPr>
                <a:solidFill>
                  <a:schemeClr val="tx1">
                    <a:tint val="75000"/>
                  </a:schemeClr>
                </a:solidFill>
              </a:defRPr>
            </a:lvl4pPr>
            <a:lvl5pPr marL="2612441" indent="0" algn="ctr">
              <a:buNone/>
              <a:defRPr>
                <a:solidFill>
                  <a:schemeClr val="tx1">
                    <a:tint val="75000"/>
                  </a:schemeClr>
                </a:solidFill>
              </a:defRPr>
            </a:lvl5pPr>
            <a:lvl6pPr marL="3265551" indent="0" algn="ctr">
              <a:buNone/>
              <a:defRPr>
                <a:solidFill>
                  <a:schemeClr val="tx1">
                    <a:tint val="75000"/>
                  </a:schemeClr>
                </a:solidFill>
              </a:defRPr>
            </a:lvl6pPr>
            <a:lvl7pPr marL="3918661" indent="0" algn="ctr">
              <a:buNone/>
              <a:defRPr>
                <a:solidFill>
                  <a:schemeClr val="tx1">
                    <a:tint val="75000"/>
                  </a:schemeClr>
                </a:solidFill>
              </a:defRPr>
            </a:lvl7pPr>
            <a:lvl8pPr marL="4571771" indent="0" algn="ctr">
              <a:buNone/>
              <a:defRPr>
                <a:solidFill>
                  <a:schemeClr val="tx1">
                    <a:tint val="75000"/>
                  </a:schemeClr>
                </a:solidFill>
              </a:defRPr>
            </a:lvl8pPr>
            <a:lvl9pPr marL="5224882"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41FB21-AC28-462E-8008-4B7CB7C60707}" type="datetimeFigureOut">
              <a:rPr lang="en-US" smtClean="0"/>
              <a:t>11/18/2019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1120898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41FB21-AC28-462E-8008-4B7CB7C60707}" type="datetimeFigureOut">
              <a:rPr lang="en-US" smtClean="0"/>
              <a:t>11/18/2019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6991140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972280" y="396240"/>
            <a:ext cx="5265421" cy="842581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70942" y="396240"/>
            <a:ext cx="15557499" cy="842581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41FB21-AC28-462E-8008-4B7CB7C60707}" type="datetimeFigureOut">
              <a:rPr lang="en-US" smtClean="0"/>
              <a:t>11/18/2019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1037945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41FB21-AC28-462E-8008-4B7CB7C60707}" type="datetimeFigureOut">
              <a:rPr lang="en-US" smtClean="0"/>
              <a:t>11/18/2019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11514891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5701" y="5288281"/>
            <a:ext cx="12435840" cy="1634490"/>
          </a:xfrm>
        </p:spPr>
        <p:txBody>
          <a:bodyPr anchor="t"/>
          <a:lstStyle>
            <a:lvl1pPr algn="l">
              <a:defRPr sz="5700" b="1" cap="all"/>
            </a:lvl1pPr>
          </a:lstStyle>
          <a:p>
            <a:r>
              <a:rPr lang="en-US"/>
              <a:t>Click to edit Master title style</a:t>
            </a:r>
          </a:p>
        </p:txBody>
      </p:sp>
      <p:sp>
        <p:nvSpPr>
          <p:cNvPr id="3" name="Text Placeholder 2"/>
          <p:cNvSpPr>
            <a:spLocks noGrp="1"/>
          </p:cNvSpPr>
          <p:nvPr>
            <p:ph type="body" idx="1"/>
          </p:nvPr>
        </p:nvSpPr>
        <p:spPr>
          <a:xfrm>
            <a:off x="1155701" y="3488056"/>
            <a:ext cx="12435840" cy="1800224"/>
          </a:xfrm>
        </p:spPr>
        <p:txBody>
          <a:bodyPr anchor="b"/>
          <a:lstStyle>
            <a:lvl1pPr marL="0" indent="0">
              <a:buNone/>
              <a:defRPr sz="2900">
                <a:solidFill>
                  <a:schemeClr val="tx1">
                    <a:tint val="75000"/>
                  </a:schemeClr>
                </a:solidFill>
              </a:defRPr>
            </a:lvl1pPr>
            <a:lvl2pPr marL="653110" indent="0">
              <a:buNone/>
              <a:defRPr sz="2600">
                <a:solidFill>
                  <a:schemeClr val="tx1">
                    <a:tint val="75000"/>
                  </a:schemeClr>
                </a:solidFill>
              </a:defRPr>
            </a:lvl2pPr>
            <a:lvl3pPr marL="1306220" indent="0">
              <a:buNone/>
              <a:defRPr sz="2300">
                <a:solidFill>
                  <a:schemeClr val="tx1">
                    <a:tint val="75000"/>
                  </a:schemeClr>
                </a:solidFill>
              </a:defRPr>
            </a:lvl3pPr>
            <a:lvl4pPr marL="1959331" indent="0">
              <a:buNone/>
              <a:defRPr sz="2000">
                <a:solidFill>
                  <a:schemeClr val="tx1">
                    <a:tint val="75000"/>
                  </a:schemeClr>
                </a:solidFill>
              </a:defRPr>
            </a:lvl4pPr>
            <a:lvl5pPr marL="2612441" indent="0">
              <a:buNone/>
              <a:defRPr sz="2000">
                <a:solidFill>
                  <a:schemeClr val="tx1">
                    <a:tint val="75000"/>
                  </a:schemeClr>
                </a:solidFill>
              </a:defRPr>
            </a:lvl5pPr>
            <a:lvl6pPr marL="3265551" indent="0">
              <a:buNone/>
              <a:defRPr sz="2000">
                <a:solidFill>
                  <a:schemeClr val="tx1">
                    <a:tint val="75000"/>
                  </a:schemeClr>
                </a:solidFill>
              </a:defRPr>
            </a:lvl6pPr>
            <a:lvl7pPr marL="3918661" indent="0">
              <a:buNone/>
              <a:defRPr sz="2000">
                <a:solidFill>
                  <a:schemeClr val="tx1">
                    <a:tint val="75000"/>
                  </a:schemeClr>
                </a:solidFill>
              </a:defRPr>
            </a:lvl7pPr>
            <a:lvl8pPr marL="4571771" indent="0">
              <a:buNone/>
              <a:defRPr sz="2000">
                <a:solidFill>
                  <a:schemeClr val="tx1">
                    <a:tint val="75000"/>
                  </a:schemeClr>
                </a:solidFill>
              </a:defRPr>
            </a:lvl8pPr>
            <a:lvl9pPr marL="5224882" indent="0">
              <a:buNone/>
              <a:defRPr sz="20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41FB21-AC28-462E-8008-4B7CB7C60707}" type="datetimeFigureOut">
              <a:rPr lang="en-US" smtClean="0"/>
              <a:t>11/18/2019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323081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70941" y="2305050"/>
            <a:ext cx="10411459" cy="651700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1826241" y="2305050"/>
            <a:ext cx="10411461" cy="6517006"/>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41FB21-AC28-462E-8008-4B7CB7C60707}" type="datetimeFigureOut">
              <a:rPr lang="en-US" smtClean="0"/>
              <a:t>11/18/2019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39761559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1520" y="329566"/>
            <a:ext cx="13167360" cy="1371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731520" y="1842136"/>
            <a:ext cx="6464301" cy="767714"/>
          </a:xfrm>
        </p:spPr>
        <p:txBody>
          <a:bodyPr anchor="b"/>
          <a:lstStyle>
            <a:lvl1pPr marL="0" indent="0">
              <a:buNone/>
              <a:defRPr sz="3400" b="1"/>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lvl="0"/>
            <a:r>
              <a:rPr lang="en-US"/>
              <a:t>Click to edit Master text styles</a:t>
            </a:r>
          </a:p>
        </p:txBody>
      </p:sp>
      <p:sp>
        <p:nvSpPr>
          <p:cNvPr id="4" name="Content Placeholder 3"/>
          <p:cNvSpPr>
            <a:spLocks noGrp="1"/>
          </p:cNvSpPr>
          <p:nvPr>
            <p:ph sz="half" idx="2"/>
          </p:nvPr>
        </p:nvSpPr>
        <p:spPr>
          <a:xfrm>
            <a:off x="731520" y="2609850"/>
            <a:ext cx="6464301"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432041" y="1842136"/>
            <a:ext cx="6466840" cy="767714"/>
          </a:xfrm>
        </p:spPr>
        <p:txBody>
          <a:bodyPr anchor="b"/>
          <a:lstStyle>
            <a:lvl1pPr marL="0" indent="0">
              <a:buNone/>
              <a:defRPr sz="3400" b="1"/>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lvl="0"/>
            <a:r>
              <a:rPr lang="en-US"/>
              <a:t>Click to edit Master text styles</a:t>
            </a:r>
          </a:p>
        </p:txBody>
      </p:sp>
      <p:sp>
        <p:nvSpPr>
          <p:cNvPr id="6" name="Content Placeholder 5"/>
          <p:cNvSpPr>
            <a:spLocks noGrp="1"/>
          </p:cNvSpPr>
          <p:nvPr>
            <p:ph sz="quarter" idx="4"/>
          </p:nvPr>
        </p:nvSpPr>
        <p:spPr>
          <a:xfrm>
            <a:off x="7432041" y="2609850"/>
            <a:ext cx="6466840" cy="4741546"/>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41FB21-AC28-462E-8008-4B7CB7C60707}" type="datetimeFigureOut">
              <a:rPr lang="en-US" smtClean="0"/>
              <a:t>11/18/2019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3209139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41FB21-AC28-462E-8008-4B7CB7C60707}" type="datetimeFigureOut">
              <a:rPr lang="en-US" smtClean="0"/>
              <a:t>11/18/2019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984022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41FB21-AC28-462E-8008-4B7CB7C60707}" type="datetimeFigureOut">
              <a:rPr lang="en-US" smtClean="0"/>
              <a:t>11/18/2019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2108431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1521" y="327660"/>
            <a:ext cx="4813301" cy="1394460"/>
          </a:xfrm>
        </p:spPr>
        <p:txBody>
          <a:bodyPr anchor="b"/>
          <a:lstStyle>
            <a:lvl1pPr algn="l">
              <a:defRPr sz="2900" b="1"/>
            </a:lvl1pPr>
          </a:lstStyle>
          <a:p>
            <a:r>
              <a:rPr lang="en-US"/>
              <a:t>Click to edit Master title style</a:t>
            </a:r>
          </a:p>
        </p:txBody>
      </p:sp>
      <p:sp>
        <p:nvSpPr>
          <p:cNvPr id="3" name="Content Placeholder 2"/>
          <p:cNvSpPr>
            <a:spLocks noGrp="1"/>
          </p:cNvSpPr>
          <p:nvPr>
            <p:ph idx="1"/>
          </p:nvPr>
        </p:nvSpPr>
        <p:spPr>
          <a:xfrm>
            <a:off x="5720080" y="327660"/>
            <a:ext cx="8178800" cy="7023736"/>
          </a:xfrm>
        </p:spPr>
        <p:txBody>
          <a:bodyPr/>
          <a:lstStyle>
            <a:lvl1pPr>
              <a:defRPr sz="4600"/>
            </a:lvl1pPr>
            <a:lvl2pPr>
              <a:defRPr sz="4000"/>
            </a:lvl2pPr>
            <a:lvl3pPr>
              <a:defRPr sz="3400"/>
            </a:lvl3pPr>
            <a:lvl4pPr>
              <a:defRPr sz="2900"/>
            </a:lvl4pPr>
            <a:lvl5pPr>
              <a:defRPr sz="2900"/>
            </a:lvl5pPr>
            <a:lvl6pPr>
              <a:defRPr sz="2900"/>
            </a:lvl6pPr>
            <a:lvl7pPr>
              <a:defRPr sz="2900"/>
            </a:lvl7pPr>
            <a:lvl8pPr>
              <a:defRPr sz="2900"/>
            </a:lvl8pPr>
            <a:lvl9pPr>
              <a:defRPr sz="2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31521" y="1722120"/>
            <a:ext cx="4813301" cy="5629276"/>
          </a:xfrm>
        </p:spPr>
        <p:txBody>
          <a:bodyPr/>
          <a:lstStyle>
            <a:lvl1pPr marL="0" indent="0">
              <a:buNone/>
              <a:defRPr sz="2000"/>
            </a:lvl1pPr>
            <a:lvl2pPr marL="653110" indent="0">
              <a:buNone/>
              <a:defRPr sz="1700"/>
            </a:lvl2pPr>
            <a:lvl3pPr marL="1306220" indent="0">
              <a:buNone/>
              <a:defRPr sz="1400"/>
            </a:lvl3pPr>
            <a:lvl4pPr marL="1959331" indent="0">
              <a:buNone/>
              <a:defRPr sz="1300"/>
            </a:lvl4pPr>
            <a:lvl5pPr marL="2612441" indent="0">
              <a:buNone/>
              <a:defRPr sz="1300"/>
            </a:lvl5pPr>
            <a:lvl6pPr marL="3265551" indent="0">
              <a:buNone/>
              <a:defRPr sz="1300"/>
            </a:lvl6pPr>
            <a:lvl7pPr marL="3918661" indent="0">
              <a:buNone/>
              <a:defRPr sz="1300"/>
            </a:lvl7pPr>
            <a:lvl8pPr marL="4571771" indent="0">
              <a:buNone/>
              <a:defRPr sz="1300"/>
            </a:lvl8pPr>
            <a:lvl9pPr marL="5224882" indent="0">
              <a:buNone/>
              <a:defRPr sz="1300"/>
            </a:lvl9pPr>
          </a:lstStyle>
          <a:p>
            <a:pPr lvl="0"/>
            <a:r>
              <a:rPr lang="en-US"/>
              <a:t>Click to edit Master text styles</a:t>
            </a:r>
          </a:p>
        </p:txBody>
      </p:sp>
      <p:sp>
        <p:nvSpPr>
          <p:cNvPr id="5" name="Date Placeholder 4"/>
          <p:cNvSpPr>
            <a:spLocks noGrp="1"/>
          </p:cNvSpPr>
          <p:nvPr>
            <p:ph type="dt" sz="half" idx="10"/>
          </p:nvPr>
        </p:nvSpPr>
        <p:spPr/>
        <p:txBody>
          <a:bodyPr/>
          <a:lstStyle/>
          <a:p>
            <a:fld id="{2441FB21-AC28-462E-8008-4B7CB7C60707}" type="datetimeFigureOut">
              <a:rPr lang="en-US" smtClean="0"/>
              <a:t>11/18/2019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1230465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67661" y="5760720"/>
            <a:ext cx="8778240" cy="680086"/>
          </a:xfrm>
        </p:spPr>
        <p:txBody>
          <a:bodyPr anchor="b"/>
          <a:lstStyle>
            <a:lvl1pPr algn="l">
              <a:defRPr sz="2900" b="1"/>
            </a:lvl1pPr>
          </a:lstStyle>
          <a:p>
            <a:r>
              <a:rPr lang="en-US"/>
              <a:t>Click to edit Master title style</a:t>
            </a:r>
          </a:p>
        </p:txBody>
      </p:sp>
      <p:sp>
        <p:nvSpPr>
          <p:cNvPr id="3" name="Picture Placeholder 2"/>
          <p:cNvSpPr>
            <a:spLocks noGrp="1"/>
          </p:cNvSpPr>
          <p:nvPr>
            <p:ph type="pic" idx="1"/>
          </p:nvPr>
        </p:nvSpPr>
        <p:spPr>
          <a:xfrm>
            <a:off x="2867661" y="735330"/>
            <a:ext cx="8778240" cy="4937760"/>
          </a:xfrm>
        </p:spPr>
        <p:txBody>
          <a:bodyPr/>
          <a:lstStyle>
            <a:lvl1pPr marL="0" indent="0">
              <a:buNone/>
              <a:defRPr sz="4600"/>
            </a:lvl1pPr>
            <a:lvl2pPr marL="653110" indent="0">
              <a:buNone/>
              <a:defRPr sz="4000"/>
            </a:lvl2pPr>
            <a:lvl3pPr marL="1306220" indent="0">
              <a:buNone/>
              <a:defRPr sz="3400"/>
            </a:lvl3pPr>
            <a:lvl4pPr marL="1959331" indent="0">
              <a:buNone/>
              <a:defRPr sz="2900"/>
            </a:lvl4pPr>
            <a:lvl5pPr marL="2612441" indent="0">
              <a:buNone/>
              <a:defRPr sz="2900"/>
            </a:lvl5pPr>
            <a:lvl6pPr marL="3265551" indent="0">
              <a:buNone/>
              <a:defRPr sz="2900"/>
            </a:lvl6pPr>
            <a:lvl7pPr marL="3918661" indent="0">
              <a:buNone/>
              <a:defRPr sz="2900"/>
            </a:lvl7pPr>
            <a:lvl8pPr marL="4571771" indent="0">
              <a:buNone/>
              <a:defRPr sz="2900"/>
            </a:lvl8pPr>
            <a:lvl9pPr marL="5224882" indent="0">
              <a:buNone/>
              <a:defRPr sz="2900"/>
            </a:lvl9pPr>
          </a:lstStyle>
          <a:p>
            <a:endParaRPr lang="en-US"/>
          </a:p>
        </p:txBody>
      </p:sp>
      <p:sp>
        <p:nvSpPr>
          <p:cNvPr id="4" name="Text Placeholder 3"/>
          <p:cNvSpPr>
            <a:spLocks noGrp="1"/>
          </p:cNvSpPr>
          <p:nvPr>
            <p:ph type="body" sz="half" idx="2"/>
          </p:nvPr>
        </p:nvSpPr>
        <p:spPr>
          <a:xfrm>
            <a:off x="2867661" y="6440806"/>
            <a:ext cx="8778240" cy="965834"/>
          </a:xfrm>
        </p:spPr>
        <p:txBody>
          <a:bodyPr/>
          <a:lstStyle>
            <a:lvl1pPr marL="0" indent="0">
              <a:buNone/>
              <a:defRPr sz="2000"/>
            </a:lvl1pPr>
            <a:lvl2pPr marL="653110" indent="0">
              <a:buNone/>
              <a:defRPr sz="1700"/>
            </a:lvl2pPr>
            <a:lvl3pPr marL="1306220" indent="0">
              <a:buNone/>
              <a:defRPr sz="1400"/>
            </a:lvl3pPr>
            <a:lvl4pPr marL="1959331" indent="0">
              <a:buNone/>
              <a:defRPr sz="1300"/>
            </a:lvl4pPr>
            <a:lvl5pPr marL="2612441" indent="0">
              <a:buNone/>
              <a:defRPr sz="1300"/>
            </a:lvl5pPr>
            <a:lvl6pPr marL="3265551" indent="0">
              <a:buNone/>
              <a:defRPr sz="1300"/>
            </a:lvl6pPr>
            <a:lvl7pPr marL="3918661" indent="0">
              <a:buNone/>
              <a:defRPr sz="1300"/>
            </a:lvl7pPr>
            <a:lvl8pPr marL="4571771" indent="0">
              <a:buNone/>
              <a:defRPr sz="1300"/>
            </a:lvl8pPr>
            <a:lvl9pPr marL="5224882" indent="0">
              <a:buNone/>
              <a:defRPr sz="1300"/>
            </a:lvl9pPr>
          </a:lstStyle>
          <a:p>
            <a:pPr lvl="0"/>
            <a:r>
              <a:rPr lang="en-US"/>
              <a:t>Click to edit Master text styles</a:t>
            </a:r>
          </a:p>
        </p:txBody>
      </p:sp>
      <p:sp>
        <p:nvSpPr>
          <p:cNvPr id="5" name="Date Placeholder 4"/>
          <p:cNvSpPr>
            <a:spLocks noGrp="1"/>
          </p:cNvSpPr>
          <p:nvPr>
            <p:ph type="dt" sz="half" idx="10"/>
          </p:nvPr>
        </p:nvSpPr>
        <p:spPr/>
        <p:txBody>
          <a:bodyPr/>
          <a:lstStyle/>
          <a:p>
            <a:fld id="{2441FB21-AC28-462E-8008-4B7CB7C60707}" type="datetimeFigureOut">
              <a:rPr lang="en-US" smtClean="0"/>
              <a:t>11/18/2019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4B3AB2-90A6-496D-98C3-88D17497F3F2}" type="slidenum">
              <a:rPr lang="en-US" smtClean="0"/>
              <a:t>‹#›</a:t>
            </a:fld>
            <a:endParaRPr lang="en-US"/>
          </a:p>
        </p:txBody>
      </p:sp>
    </p:spTree>
    <p:extLst>
      <p:ext uri="{BB962C8B-B14F-4D97-AF65-F5344CB8AC3E}">
        <p14:creationId xmlns:p14="http://schemas.microsoft.com/office/powerpoint/2010/main" val="41596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95000"/>
            <a:lumOff val="5000"/>
            <a:alpha val="93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1520" y="329566"/>
            <a:ext cx="13167360" cy="1371600"/>
          </a:xfrm>
          <a:prstGeom prst="rect">
            <a:avLst/>
          </a:prstGeom>
        </p:spPr>
        <p:txBody>
          <a:bodyPr vert="horz" lIns="130622" tIns="65311" rIns="130622" bIns="65311" rtlCol="0" anchor="ctr">
            <a:normAutofit/>
          </a:bodyPr>
          <a:lstStyle/>
          <a:p>
            <a:r>
              <a:rPr lang="en-US"/>
              <a:t>Click to edit Master title style</a:t>
            </a:r>
          </a:p>
        </p:txBody>
      </p:sp>
      <p:sp>
        <p:nvSpPr>
          <p:cNvPr id="3" name="Text Placeholder 2"/>
          <p:cNvSpPr>
            <a:spLocks noGrp="1"/>
          </p:cNvSpPr>
          <p:nvPr>
            <p:ph type="body" idx="1"/>
          </p:nvPr>
        </p:nvSpPr>
        <p:spPr>
          <a:xfrm>
            <a:off x="731520" y="1920240"/>
            <a:ext cx="13167360" cy="5431156"/>
          </a:xfrm>
          <a:prstGeom prst="rect">
            <a:avLst/>
          </a:prstGeom>
        </p:spPr>
        <p:txBody>
          <a:bodyPr vert="horz" lIns="130622" tIns="65311" rIns="130622" bIns="65311"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31520" y="7627621"/>
            <a:ext cx="3413760" cy="438150"/>
          </a:xfrm>
          <a:prstGeom prst="rect">
            <a:avLst/>
          </a:prstGeom>
        </p:spPr>
        <p:txBody>
          <a:bodyPr vert="horz" lIns="130622" tIns="65311" rIns="130622" bIns="65311" rtlCol="0" anchor="ctr"/>
          <a:lstStyle>
            <a:lvl1pPr algn="l">
              <a:defRPr sz="1700">
                <a:solidFill>
                  <a:schemeClr val="tx1">
                    <a:tint val="75000"/>
                  </a:schemeClr>
                </a:solidFill>
              </a:defRPr>
            </a:lvl1pPr>
          </a:lstStyle>
          <a:p>
            <a:fld id="{2441FB21-AC28-462E-8008-4B7CB7C60707}" type="datetimeFigureOut">
              <a:rPr lang="en-US" smtClean="0"/>
              <a:t>11/18/2019</a:t>
            </a:fld>
            <a:endParaRPr lang="en-US"/>
          </a:p>
        </p:txBody>
      </p:sp>
      <p:sp>
        <p:nvSpPr>
          <p:cNvPr id="5" name="Footer Placeholder 4"/>
          <p:cNvSpPr>
            <a:spLocks noGrp="1"/>
          </p:cNvSpPr>
          <p:nvPr>
            <p:ph type="ftr" sz="quarter" idx="3"/>
          </p:nvPr>
        </p:nvSpPr>
        <p:spPr>
          <a:xfrm>
            <a:off x="4998720" y="7627621"/>
            <a:ext cx="4632960" cy="438150"/>
          </a:xfrm>
          <a:prstGeom prst="rect">
            <a:avLst/>
          </a:prstGeom>
        </p:spPr>
        <p:txBody>
          <a:bodyPr vert="horz" lIns="130622" tIns="65311" rIns="130622" bIns="65311" rtlCol="0" anchor="ctr"/>
          <a:lstStyle>
            <a:lvl1pPr algn="ctr">
              <a:defRPr sz="1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85120" y="7627621"/>
            <a:ext cx="3413760" cy="438150"/>
          </a:xfrm>
          <a:prstGeom prst="rect">
            <a:avLst/>
          </a:prstGeom>
        </p:spPr>
        <p:txBody>
          <a:bodyPr vert="horz" lIns="130622" tIns="65311" rIns="130622" bIns="65311" rtlCol="0" anchor="ctr"/>
          <a:lstStyle>
            <a:lvl1pPr algn="r">
              <a:defRPr sz="1700">
                <a:solidFill>
                  <a:schemeClr val="tx1">
                    <a:tint val="75000"/>
                  </a:schemeClr>
                </a:solidFill>
              </a:defRPr>
            </a:lvl1pPr>
          </a:lstStyle>
          <a:p>
            <a:fld id="{054B3AB2-90A6-496D-98C3-88D17497F3F2}" type="slidenum">
              <a:rPr lang="en-US" smtClean="0"/>
              <a:t>‹#›</a:t>
            </a:fld>
            <a:endParaRPr lang="en-US"/>
          </a:p>
        </p:txBody>
      </p:sp>
    </p:spTree>
    <p:extLst>
      <p:ext uri="{BB962C8B-B14F-4D97-AF65-F5344CB8AC3E}">
        <p14:creationId xmlns:p14="http://schemas.microsoft.com/office/powerpoint/2010/main" val="38678826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306220" rtl="0" eaLnBrk="1" latinLnBrk="0" hangingPunct="1">
        <a:spcBef>
          <a:spcPct val="0"/>
        </a:spcBef>
        <a:buNone/>
        <a:defRPr sz="6300" kern="1200">
          <a:solidFill>
            <a:schemeClr val="tx1"/>
          </a:solidFill>
          <a:latin typeface="+mj-lt"/>
          <a:ea typeface="+mj-ea"/>
          <a:cs typeface="+mj-cs"/>
        </a:defRPr>
      </a:lvl1pPr>
    </p:titleStyle>
    <p:bodyStyle>
      <a:lvl1pPr marL="489833" indent="-489833" algn="l" defTabSz="1306220" rtl="0" eaLnBrk="1" latinLnBrk="0" hangingPunct="1">
        <a:spcBef>
          <a:spcPct val="20000"/>
        </a:spcBef>
        <a:buFont typeface="Arial" panose="020B0604020202020204"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9pPr>
    </p:bodyStyle>
    <p:otherStyle>
      <a:defPPr>
        <a:defRPr lang="en-US"/>
      </a:defPPr>
      <a:lvl1pPr marL="0" algn="l" defTabSz="1306220" rtl="0" eaLnBrk="1" latinLnBrk="0" hangingPunct="1">
        <a:defRPr sz="2600" kern="1200">
          <a:solidFill>
            <a:schemeClr val="tx1"/>
          </a:solidFill>
          <a:latin typeface="+mn-lt"/>
          <a:ea typeface="+mn-ea"/>
          <a:cs typeface="+mn-cs"/>
        </a:defRPr>
      </a:lvl1pPr>
      <a:lvl2pPr marL="653110" algn="l" defTabSz="1306220" rtl="0" eaLnBrk="1" latinLnBrk="0" hangingPunct="1">
        <a:defRPr sz="2600" kern="1200">
          <a:solidFill>
            <a:schemeClr val="tx1"/>
          </a:solidFill>
          <a:latin typeface="+mn-lt"/>
          <a:ea typeface="+mn-ea"/>
          <a:cs typeface="+mn-cs"/>
        </a:defRPr>
      </a:lvl2pPr>
      <a:lvl3pPr marL="1306220" algn="l" defTabSz="1306220" rtl="0" eaLnBrk="1" latinLnBrk="0" hangingPunct="1">
        <a:defRPr sz="2600" kern="1200">
          <a:solidFill>
            <a:schemeClr val="tx1"/>
          </a:solidFill>
          <a:latin typeface="+mn-lt"/>
          <a:ea typeface="+mn-ea"/>
          <a:cs typeface="+mn-cs"/>
        </a:defRPr>
      </a:lvl3pPr>
      <a:lvl4pPr marL="1959331" algn="l" defTabSz="1306220" rtl="0" eaLnBrk="1" latinLnBrk="0" hangingPunct="1">
        <a:defRPr sz="2600" kern="1200">
          <a:solidFill>
            <a:schemeClr val="tx1"/>
          </a:solidFill>
          <a:latin typeface="+mn-lt"/>
          <a:ea typeface="+mn-ea"/>
          <a:cs typeface="+mn-cs"/>
        </a:defRPr>
      </a:lvl4pPr>
      <a:lvl5pPr marL="2612441" algn="l" defTabSz="1306220" rtl="0" eaLnBrk="1" latinLnBrk="0" hangingPunct="1">
        <a:defRPr sz="2600" kern="1200">
          <a:solidFill>
            <a:schemeClr val="tx1"/>
          </a:solidFill>
          <a:latin typeface="+mn-lt"/>
          <a:ea typeface="+mn-ea"/>
          <a:cs typeface="+mn-cs"/>
        </a:defRPr>
      </a:lvl5pPr>
      <a:lvl6pPr marL="3265551" algn="l" defTabSz="1306220" rtl="0" eaLnBrk="1" latinLnBrk="0" hangingPunct="1">
        <a:defRPr sz="2600" kern="1200">
          <a:solidFill>
            <a:schemeClr val="tx1"/>
          </a:solidFill>
          <a:latin typeface="+mn-lt"/>
          <a:ea typeface="+mn-ea"/>
          <a:cs typeface="+mn-cs"/>
        </a:defRPr>
      </a:lvl6pPr>
      <a:lvl7pPr marL="3918661" algn="l" defTabSz="1306220" rtl="0" eaLnBrk="1" latinLnBrk="0" hangingPunct="1">
        <a:defRPr sz="2600" kern="1200">
          <a:solidFill>
            <a:schemeClr val="tx1"/>
          </a:solidFill>
          <a:latin typeface="+mn-lt"/>
          <a:ea typeface="+mn-ea"/>
          <a:cs typeface="+mn-cs"/>
        </a:defRPr>
      </a:lvl7pPr>
      <a:lvl8pPr marL="4571771" algn="l" defTabSz="1306220" rtl="0" eaLnBrk="1" latinLnBrk="0" hangingPunct="1">
        <a:defRPr sz="2600" kern="1200">
          <a:solidFill>
            <a:schemeClr val="tx1"/>
          </a:solidFill>
          <a:latin typeface="+mn-lt"/>
          <a:ea typeface="+mn-ea"/>
          <a:cs typeface="+mn-cs"/>
        </a:defRPr>
      </a:lvl8pPr>
      <a:lvl9pPr marL="5224882" algn="l" defTabSz="1306220"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523852" y="0"/>
            <a:ext cx="6801748" cy="8001950"/>
          </a:xfrm>
          <a:prstGeom prst="rect">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 name="Group 2">
            <a:extLst>
              <a:ext uri="{FF2B5EF4-FFF2-40B4-BE49-F238E27FC236}">
                <a16:creationId xmlns:a16="http://schemas.microsoft.com/office/drawing/2014/main" id="{D010E2A1-23AA-4DF2-9873-FE250239851D}"/>
              </a:ext>
            </a:extLst>
          </p:cNvPr>
          <p:cNvGrpSpPr/>
          <p:nvPr/>
        </p:nvGrpSpPr>
        <p:grpSpPr>
          <a:xfrm>
            <a:off x="3024600" y="3433592"/>
            <a:ext cx="4575452" cy="946107"/>
            <a:chOff x="3253200" y="3618690"/>
            <a:chExt cx="4575452" cy="946107"/>
          </a:xfrm>
        </p:grpSpPr>
        <p:sp>
          <p:nvSpPr>
            <p:cNvPr id="11" name="Rectangle 10"/>
            <p:cNvSpPr/>
            <p:nvPr/>
          </p:nvSpPr>
          <p:spPr>
            <a:xfrm>
              <a:off x="3253200" y="3782855"/>
              <a:ext cx="4575452" cy="762000"/>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3289013" y="3733800"/>
              <a:ext cx="4392806" cy="830997"/>
            </a:xfrm>
            <a:prstGeom prst="rect">
              <a:avLst/>
            </a:prstGeom>
            <a:noFill/>
          </p:spPr>
          <p:txBody>
            <a:bodyPr wrap="square" rtlCol="0">
              <a:spAutoFit/>
            </a:bodyPr>
            <a:lstStyle/>
            <a:p>
              <a:pPr algn="ctr"/>
              <a:r>
                <a:rPr lang="id-ID" sz="4800" spc="-500" dirty="0">
                  <a:solidFill>
                    <a:srgbClr val="130F17"/>
                  </a:solidFill>
                  <a:latin typeface="Gotham Light" pitchFamily="50" charset="0"/>
                </a:rPr>
                <a:t>CCTV INVASION</a:t>
              </a:r>
              <a:endParaRPr lang="en-US" sz="4800" spc="-500" dirty="0">
                <a:solidFill>
                  <a:srgbClr val="130F17"/>
                </a:solidFill>
                <a:latin typeface="Gotham Light" pitchFamily="50" charset="0"/>
              </a:endParaRPr>
            </a:p>
          </p:txBody>
        </p:sp>
        <p:sp>
          <p:nvSpPr>
            <p:cNvPr id="23" name="Rectangle 22"/>
            <p:cNvSpPr/>
            <p:nvPr/>
          </p:nvSpPr>
          <p:spPr>
            <a:xfrm rot="16200000">
              <a:off x="6169569" y="2024573"/>
              <a:ext cx="64964" cy="3253198"/>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6" name="Rectangle 25"/>
          <p:cNvSpPr/>
          <p:nvPr/>
        </p:nvSpPr>
        <p:spPr>
          <a:xfrm rot="16200000">
            <a:off x="9009115" y="2358769"/>
            <a:ext cx="762000" cy="31659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16200000">
            <a:off x="9009115" y="2359720"/>
            <a:ext cx="762000" cy="3165931"/>
          </a:xfrm>
          <a:prstGeom prst="rect">
            <a:avLst/>
          </a:prstGeom>
          <a:solidFill>
            <a:srgbClr val="130F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7807151" y="3503702"/>
            <a:ext cx="3165931" cy="923330"/>
          </a:xfrm>
          <a:prstGeom prst="rect">
            <a:avLst/>
          </a:prstGeom>
          <a:solidFill>
            <a:srgbClr val="1E1E1E"/>
          </a:solidFill>
        </p:spPr>
        <p:txBody>
          <a:bodyPr wrap="none" rtlCol="0">
            <a:spAutoFit/>
          </a:bodyPr>
          <a:lstStyle/>
          <a:p>
            <a:pPr algn="ctr"/>
            <a:r>
              <a:rPr lang="id-ID" sz="5400" spc="-400" dirty="0">
                <a:solidFill>
                  <a:schemeClr val="bg1"/>
                </a:solidFill>
                <a:latin typeface="Gotham" pitchFamily="50" charset="0"/>
              </a:rPr>
              <a:t>GAMEPROG</a:t>
            </a:r>
            <a:endParaRPr lang="en-US" sz="5400" spc="-400" dirty="0">
              <a:solidFill>
                <a:schemeClr val="bg1"/>
              </a:solidFill>
              <a:latin typeface="Gotham" pitchFamily="50" charset="0"/>
            </a:endParaRPr>
          </a:p>
        </p:txBody>
      </p:sp>
      <p:sp>
        <p:nvSpPr>
          <p:cNvPr id="21" name="Rectangle 20"/>
          <p:cNvSpPr/>
          <p:nvPr/>
        </p:nvSpPr>
        <p:spPr>
          <a:xfrm>
            <a:off x="7807149" y="0"/>
            <a:ext cx="5815483" cy="3436432"/>
          </a:xfrm>
          <a:prstGeom prst="rect">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651A8993-2BEB-4F8B-A26F-17A434885F31}"/>
              </a:ext>
            </a:extLst>
          </p:cNvPr>
          <p:cNvSpPr txBox="1"/>
          <p:nvPr/>
        </p:nvSpPr>
        <p:spPr>
          <a:xfrm>
            <a:off x="72298" y="7814846"/>
            <a:ext cx="14710502" cy="338554"/>
          </a:xfrm>
          <a:prstGeom prst="rect">
            <a:avLst/>
          </a:prstGeom>
          <a:noFill/>
        </p:spPr>
        <p:txBody>
          <a:bodyPr wrap="none" rtlCol="0">
            <a:spAutoFit/>
          </a:bodyPr>
          <a:lstStyle/>
          <a:p>
            <a:r>
              <a:rPr lang="id-ID" sz="1600" dirty="0">
                <a:solidFill>
                  <a:schemeClr val="bg1"/>
                </a:solidFill>
                <a:latin typeface="Gotham Light" pitchFamily="50" charset="0"/>
              </a:rPr>
              <a:t>SOPHI NURAENI – 2101705574  |  </a:t>
            </a:r>
            <a:r>
              <a:rPr lang="id-ID" sz="1600" dirty="0">
                <a:solidFill>
                  <a:srgbClr val="DC002D"/>
                </a:solidFill>
                <a:latin typeface="Gotham Light" pitchFamily="50" charset="0"/>
              </a:rPr>
              <a:t>JEVON WIRJONO – 2101705486</a:t>
            </a:r>
            <a:r>
              <a:rPr lang="id-ID" sz="1600" dirty="0">
                <a:solidFill>
                  <a:schemeClr val="bg1"/>
                </a:solidFill>
                <a:latin typeface="Gotham Light" pitchFamily="50" charset="0"/>
              </a:rPr>
              <a:t>  |  LUKIUS JONATHAN – 2101705624  |  </a:t>
            </a:r>
            <a:r>
              <a:rPr lang="id-ID" sz="1600" dirty="0">
                <a:solidFill>
                  <a:srgbClr val="DC002D"/>
                </a:solidFill>
                <a:latin typeface="Gotham Light" pitchFamily="50" charset="0"/>
              </a:rPr>
              <a:t>PRAMADITO RAFIAQIL - 2101705542</a:t>
            </a:r>
          </a:p>
        </p:txBody>
      </p:sp>
    </p:spTree>
    <p:extLst>
      <p:ext uri="{BB962C8B-B14F-4D97-AF65-F5344CB8AC3E}">
        <p14:creationId xmlns:p14="http://schemas.microsoft.com/office/powerpoint/2010/main" val="2679152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0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1200" fill="hold"/>
                                        <p:tgtEl>
                                          <p:spTgt spid="26"/>
                                        </p:tgtEl>
                                        <p:attrNameLst>
                                          <p:attrName>ppt_x</p:attrName>
                                        </p:attrNameLst>
                                      </p:cBhvr>
                                      <p:tavLst>
                                        <p:tav tm="0">
                                          <p:val>
                                            <p:strVal val="#ppt_x"/>
                                          </p:val>
                                        </p:tav>
                                        <p:tav tm="100000">
                                          <p:val>
                                            <p:strVal val="#ppt_x"/>
                                          </p:val>
                                        </p:tav>
                                      </p:tavLst>
                                    </p:anim>
                                    <p:anim calcmode="lin" valueType="num">
                                      <p:cBhvr additive="base">
                                        <p:cTn id="8" dur="1200" fill="hold"/>
                                        <p:tgtEl>
                                          <p:spTgt spid="2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60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900" fill="hold"/>
                                        <p:tgtEl>
                                          <p:spTgt spid="27"/>
                                        </p:tgtEl>
                                        <p:attrNameLst>
                                          <p:attrName>ppt_x</p:attrName>
                                        </p:attrNameLst>
                                      </p:cBhvr>
                                      <p:tavLst>
                                        <p:tav tm="0">
                                          <p:val>
                                            <p:strVal val="#ppt_x"/>
                                          </p:val>
                                        </p:tav>
                                        <p:tav tm="100000">
                                          <p:val>
                                            <p:strVal val="#ppt_x"/>
                                          </p:val>
                                        </p:tav>
                                      </p:tavLst>
                                    </p:anim>
                                    <p:anim calcmode="lin" valueType="num">
                                      <p:cBhvr additive="base">
                                        <p:cTn id="12" dur="900" fill="hold"/>
                                        <p:tgtEl>
                                          <p:spTgt spid="27"/>
                                        </p:tgtEl>
                                        <p:attrNameLst>
                                          <p:attrName>ppt_y</p:attrName>
                                        </p:attrNameLst>
                                      </p:cBhvr>
                                      <p:tavLst>
                                        <p:tav tm="0">
                                          <p:val>
                                            <p:strVal val="0-#ppt_h/2"/>
                                          </p:val>
                                        </p:tav>
                                        <p:tav tm="100000">
                                          <p:val>
                                            <p:strVal val="#ppt_y"/>
                                          </p:val>
                                        </p:tav>
                                      </p:tavLst>
                                    </p:anim>
                                  </p:childTnLst>
                                </p:cTn>
                              </p:par>
                              <p:par>
                                <p:cTn id="13" presetID="2" presetClass="entr" presetSubtype="1" decel="100000" fill="hold" grpId="0"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1200" fill="hold"/>
                                        <p:tgtEl>
                                          <p:spTgt spid="18"/>
                                        </p:tgtEl>
                                        <p:attrNameLst>
                                          <p:attrName>ppt_x</p:attrName>
                                        </p:attrNameLst>
                                      </p:cBhvr>
                                      <p:tavLst>
                                        <p:tav tm="0">
                                          <p:val>
                                            <p:strVal val="#ppt_x"/>
                                          </p:val>
                                        </p:tav>
                                        <p:tav tm="100000">
                                          <p:val>
                                            <p:strVal val="#ppt_x"/>
                                          </p:val>
                                        </p:tav>
                                      </p:tavLst>
                                    </p:anim>
                                    <p:anim calcmode="lin" valueType="num">
                                      <p:cBhvr additive="base">
                                        <p:cTn id="16" dur="1200" fill="hold"/>
                                        <p:tgtEl>
                                          <p:spTgt spid="1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1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C300533-5F47-4481-90B7-1FFB83FD1078}"/>
              </a:ext>
            </a:extLst>
          </p:cNvPr>
          <p:cNvSpPr/>
          <p:nvPr/>
        </p:nvSpPr>
        <p:spPr>
          <a:xfrm>
            <a:off x="0" y="0"/>
            <a:ext cx="9829800" cy="8229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pic>
        <p:nvPicPr>
          <p:cNvPr id="4" name="Content Placeholder 3">
            <a:extLst>
              <a:ext uri="{FF2B5EF4-FFF2-40B4-BE49-F238E27FC236}">
                <a16:creationId xmlns:a16="http://schemas.microsoft.com/office/drawing/2014/main" id="{829261AA-2009-41DA-A2E5-46E90C24F002}"/>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5800" y="2419350"/>
            <a:ext cx="8446966" cy="5063614"/>
          </a:xfrm>
          <a:prstGeom prst="rect">
            <a:avLst/>
          </a:prstGeom>
          <a:noFill/>
          <a:ln>
            <a:noFill/>
          </a:ln>
        </p:spPr>
      </p:pic>
      <p:grpSp>
        <p:nvGrpSpPr>
          <p:cNvPr id="6" name="Group 5">
            <a:extLst>
              <a:ext uri="{FF2B5EF4-FFF2-40B4-BE49-F238E27FC236}">
                <a16:creationId xmlns:a16="http://schemas.microsoft.com/office/drawing/2014/main" id="{DBCD56AA-14C0-4F79-8024-292F80538A8F}"/>
              </a:ext>
            </a:extLst>
          </p:cNvPr>
          <p:cNvGrpSpPr/>
          <p:nvPr/>
        </p:nvGrpSpPr>
        <p:grpSpPr>
          <a:xfrm>
            <a:off x="731520" y="685800"/>
            <a:ext cx="4531897" cy="1123950"/>
            <a:chOff x="3253200" y="3618690"/>
            <a:chExt cx="4575452" cy="990600"/>
          </a:xfrm>
        </p:grpSpPr>
        <p:sp>
          <p:nvSpPr>
            <p:cNvPr id="7" name="Rectangle 6">
              <a:extLst>
                <a:ext uri="{FF2B5EF4-FFF2-40B4-BE49-F238E27FC236}">
                  <a16:creationId xmlns:a16="http://schemas.microsoft.com/office/drawing/2014/main" id="{84CC0FB4-98F3-4B41-95EF-6A8D52D300FC}"/>
                </a:ext>
              </a:extLst>
            </p:cNvPr>
            <p:cNvSpPr/>
            <p:nvPr/>
          </p:nvSpPr>
          <p:spPr>
            <a:xfrm>
              <a:off x="3253200" y="3782855"/>
              <a:ext cx="4575452" cy="762000"/>
            </a:xfrm>
            <a:prstGeom prst="rect">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F7033C7-89C7-440F-82AD-A759C70ED933}"/>
                </a:ext>
              </a:extLst>
            </p:cNvPr>
            <p:cNvSpPr txBox="1"/>
            <p:nvPr/>
          </p:nvSpPr>
          <p:spPr>
            <a:xfrm>
              <a:off x="3289013" y="3778293"/>
              <a:ext cx="4392806" cy="830997"/>
            </a:xfrm>
            <a:prstGeom prst="rect">
              <a:avLst/>
            </a:prstGeom>
            <a:noFill/>
          </p:spPr>
          <p:txBody>
            <a:bodyPr wrap="square" rtlCol="0">
              <a:spAutoFit/>
            </a:bodyPr>
            <a:lstStyle/>
            <a:p>
              <a:pPr algn="ctr"/>
              <a:r>
                <a:rPr lang="id-ID" sz="4800" spc="-500" dirty="0">
                  <a:solidFill>
                    <a:srgbClr val="DC002D"/>
                  </a:solidFill>
                  <a:latin typeface="Gotham Light" pitchFamily="50" charset="0"/>
                </a:rPr>
                <a:t>SCREEN FLOW</a:t>
              </a:r>
              <a:endParaRPr lang="en-US" sz="4800" spc="-500" dirty="0">
                <a:solidFill>
                  <a:srgbClr val="DC002D"/>
                </a:solidFill>
                <a:latin typeface="Gotham Light" pitchFamily="50" charset="0"/>
              </a:endParaRPr>
            </a:p>
          </p:txBody>
        </p:sp>
        <p:sp>
          <p:nvSpPr>
            <p:cNvPr id="9" name="Rectangle 8">
              <a:extLst>
                <a:ext uri="{FF2B5EF4-FFF2-40B4-BE49-F238E27FC236}">
                  <a16:creationId xmlns:a16="http://schemas.microsoft.com/office/drawing/2014/main" id="{3F2FAD7E-08F5-4BBE-9A4A-6B52698AAA7F}"/>
                </a:ext>
              </a:extLst>
            </p:cNvPr>
            <p:cNvSpPr/>
            <p:nvPr/>
          </p:nvSpPr>
          <p:spPr>
            <a:xfrm rot="16200000">
              <a:off x="4847318" y="2024573"/>
              <a:ext cx="64964" cy="3253198"/>
            </a:xfrm>
            <a:prstGeom prst="rect">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Content Placeholder 2">
            <a:extLst>
              <a:ext uri="{FF2B5EF4-FFF2-40B4-BE49-F238E27FC236}">
                <a16:creationId xmlns:a16="http://schemas.microsoft.com/office/drawing/2014/main" id="{5C321516-54D8-498D-ACDE-72FC3678A42B}"/>
              </a:ext>
            </a:extLst>
          </p:cNvPr>
          <p:cNvSpPr txBox="1">
            <a:spLocks/>
          </p:cNvSpPr>
          <p:nvPr/>
        </p:nvSpPr>
        <p:spPr>
          <a:xfrm>
            <a:off x="10256520" y="5416039"/>
            <a:ext cx="3307080" cy="2584961"/>
          </a:xfrm>
          <a:prstGeom prst="rect">
            <a:avLst/>
          </a:prstGeom>
        </p:spPr>
        <p:txBody>
          <a:bodyPr vert="horz" lIns="130622" tIns="65311" rIns="130622" bIns="65311" rtlCol="0">
            <a:normAutofit/>
          </a:bodyPr>
          <a:lstStyle>
            <a:lvl1pPr marL="489833" indent="-489833" algn="l" defTabSz="1306220" rtl="0" eaLnBrk="1" latinLnBrk="0" hangingPunct="1">
              <a:spcBef>
                <a:spcPct val="20000"/>
              </a:spcBef>
              <a:buFont typeface="Arial" panose="020B0604020202020204"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9pPr>
          </a:lstStyle>
          <a:p>
            <a:pPr marL="0" indent="0">
              <a:buFont typeface="Arial" panose="020B0604020202020204" pitchFamily="34" charset="0"/>
              <a:buNone/>
            </a:pPr>
            <a:r>
              <a:rPr lang="id-ID" sz="2000" dirty="0">
                <a:solidFill>
                  <a:schemeClr val="bg1">
                    <a:lumMod val="95000"/>
                  </a:schemeClr>
                </a:solidFill>
              </a:rPr>
              <a:t>Saving in-game is automatically done to prevent save scumming. If the player exits and re-enters the game, then the player will be transported to the last checkpoint.</a:t>
            </a:r>
            <a:endParaRPr lang="en-US" sz="2000" dirty="0">
              <a:solidFill>
                <a:schemeClr val="bg1">
                  <a:lumMod val="95000"/>
                </a:schemeClr>
              </a:solidFill>
            </a:endParaRPr>
          </a:p>
          <a:p>
            <a:endParaRPr lang="en-US" sz="2000" dirty="0">
              <a:solidFill>
                <a:schemeClr val="bg1">
                  <a:lumMod val="95000"/>
                </a:schemeClr>
              </a:solidFill>
            </a:endParaRPr>
          </a:p>
        </p:txBody>
      </p:sp>
      <p:sp>
        <p:nvSpPr>
          <p:cNvPr id="12" name="TextBox 11">
            <a:extLst>
              <a:ext uri="{FF2B5EF4-FFF2-40B4-BE49-F238E27FC236}">
                <a16:creationId xmlns:a16="http://schemas.microsoft.com/office/drawing/2014/main" id="{CF5F0FAA-9CCB-4808-83AD-1DFAF951D90A}"/>
              </a:ext>
            </a:extLst>
          </p:cNvPr>
          <p:cNvSpPr txBox="1"/>
          <p:nvPr/>
        </p:nvSpPr>
        <p:spPr>
          <a:xfrm>
            <a:off x="11366824" y="666750"/>
            <a:ext cx="2802000" cy="954107"/>
          </a:xfrm>
          <a:prstGeom prst="rect">
            <a:avLst/>
          </a:prstGeom>
          <a:noFill/>
        </p:spPr>
        <p:txBody>
          <a:bodyPr wrap="square" rtlCol="0">
            <a:spAutoFit/>
          </a:bodyPr>
          <a:lstStyle/>
          <a:p>
            <a:pPr algn="r"/>
            <a:r>
              <a:rPr lang="id-ID" sz="2800" dirty="0">
                <a:solidFill>
                  <a:schemeClr val="bg1">
                    <a:lumMod val="95000"/>
                  </a:schemeClr>
                </a:solidFill>
                <a:latin typeface="Gotham Light" pitchFamily="50" charset="0"/>
              </a:rPr>
              <a:t>Replaying and Saving </a:t>
            </a:r>
          </a:p>
        </p:txBody>
      </p:sp>
    </p:spTree>
    <p:extLst>
      <p:ext uri="{BB962C8B-B14F-4D97-AF65-F5344CB8AC3E}">
        <p14:creationId xmlns:p14="http://schemas.microsoft.com/office/powerpoint/2010/main" val="3211404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863078-5ADF-4795-B85D-4D159888324A}"/>
              </a:ext>
            </a:extLst>
          </p:cNvPr>
          <p:cNvSpPr/>
          <p:nvPr/>
        </p:nvSpPr>
        <p:spPr>
          <a:xfrm>
            <a:off x="0" y="3124200"/>
            <a:ext cx="14630400" cy="51054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Content Placeholder 2">
            <a:extLst>
              <a:ext uri="{FF2B5EF4-FFF2-40B4-BE49-F238E27FC236}">
                <a16:creationId xmlns:a16="http://schemas.microsoft.com/office/drawing/2014/main" id="{BC5FDE65-5D21-4054-903B-3485A44A10C6}"/>
              </a:ext>
            </a:extLst>
          </p:cNvPr>
          <p:cNvSpPr>
            <a:spLocks noGrp="1"/>
          </p:cNvSpPr>
          <p:nvPr>
            <p:ph idx="1"/>
          </p:nvPr>
        </p:nvSpPr>
        <p:spPr>
          <a:xfrm>
            <a:off x="3935730" y="4914900"/>
            <a:ext cx="7924800" cy="3124200"/>
          </a:xfrm>
        </p:spPr>
        <p:txBody>
          <a:bodyPr>
            <a:normAutofit/>
          </a:bodyPr>
          <a:lstStyle/>
          <a:p>
            <a:pPr marL="0" lvl="0" indent="0">
              <a:buNone/>
            </a:pPr>
            <a:r>
              <a:rPr lang="id-ID" sz="2000" b="1" dirty="0"/>
              <a:t>Development Hardware Specification</a:t>
            </a:r>
          </a:p>
          <a:p>
            <a:pPr marL="0" lvl="0" indent="0">
              <a:buNone/>
            </a:pPr>
            <a:endParaRPr lang="id-ID" sz="2000" dirty="0"/>
          </a:p>
          <a:p>
            <a:pPr marL="0" lvl="0" indent="0">
              <a:buNone/>
            </a:pPr>
            <a:r>
              <a:rPr lang="id-ID" sz="2000" dirty="0"/>
              <a:t>Game Engine: Unity 2018.3.0f2</a:t>
            </a:r>
            <a:endParaRPr lang="en-US" sz="2000" dirty="0"/>
          </a:p>
          <a:p>
            <a:pPr marL="0" lvl="0" indent="0">
              <a:buNone/>
            </a:pPr>
            <a:r>
              <a:rPr lang="id-ID" sz="2000" dirty="0"/>
              <a:t>OS: Windows 10</a:t>
            </a:r>
            <a:endParaRPr lang="en-US" sz="2000" dirty="0"/>
          </a:p>
          <a:p>
            <a:pPr marL="0" lvl="0" indent="0">
              <a:buNone/>
            </a:pPr>
            <a:r>
              <a:rPr lang="id-ID" sz="2000" dirty="0"/>
              <a:t>Processor: Intel - Core i7-7700HQ CPU @ 2.8 GHz (8 CPUS), ~2.8GHz</a:t>
            </a:r>
            <a:endParaRPr lang="en-US" sz="2000" dirty="0"/>
          </a:p>
          <a:p>
            <a:pPr marL="0" lvl="0" indent="0">
              <a:buNone/>
            </a:pPr>
            <a:r>
              <a:rPr lang="id-ID" sz="2000" dirty="0"/>
              <a:t>Graphics : GeForce GTX 1050 Graphics Cards</a:t>
            </a:r>
            <a:endParaRPr lang="en-US" sz="2000" dirty="0"/>
          </a:p>
          <a:p>
            <a:pPr marL="0" lvl="0" indent="0">
              <a:buNone/>
            </a:pPr>
            <a:r>
              <a:rPr lang="id-ID" sz="2000" dirty="0"/>
              <a:t>Storage: SSD 128 GB and HDD 1 TB</a:t>
            </a:r>
          </a:p>
          <a:p>
            <a:pPr lvl="0"/>
            <a:endParaRPr lang="id-ID" sz="2000" b="1" dirty="0"/>
          </a:p>
          <a:p>
            <a:endParaRPr lang="en-US" sz="2000" dirty="0"/>
          </a:p>
        </p:txBody>
      </p:sp>
      <p:sp>
        <p:nvSpPr>
          <p:cNvPr id="5" name="Content Placeholder 2">
            <a:extLst>
              <a:ext uri="{FF2B5EF4-FFF2-40B4-BE49-F238E27FC236}">
                <a16:creationId xmlns:a16="http://schemas.microsoft.com/office/drawing/2014/main" id="{47F7DD32-A217-401D-B1D0-ACF718FEB58B}"/>
              </a:ext>
            </a:extLst>
          </p:cNvPr>
          <p:cNvSpPr txBox="1">
            <a:spLocks/>
          </p:cNvSpPr>
          <p:nvPr/>
        </p:nvSpPr>
        <p:spPr>
          <a:xfrm>
            <a:off x="533400" y="4572000"/>
            <a:ext cx="7924800" cy="2362200"/>
          </a:xfrm>
          <a:prstGeom prst="rect">
            <a:avLst/>
          </a:prstGeom>
        </p:spPr>
        <p:txBody>
          <a:bodyPr vert="horz" lIns="130622" tIns="65311" rIns="130622" bIns="65311" rtlCol="0">
            <a:normAutofit/>
          </a:bodyPr>
          <a:lstStyle>
            <a:lvl1pPr marL="489833" indent="-489833" algn="l" defTabSz="1306220" rtl="0" eaLnBrk="1" latinLnBrk="0" hangingPunct="1">
              <a:spcBef>
                <a:spcPct val="20000"/>
              </a:spcBef>
              <a:buFont typeface="Arial" panose="020B0604020202020204"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9pPr>
          </a:lstStyle>
          <a:p>
            <a:endParaRPr lang="id-ID" sz="2000" b="1" dirty="0"/>
          </a:p>
          <a:p>
            <a:pPr marL="0" indent="0">
              <a:buFont typeface="Arial" panose="020B0604020202020204" pitchFamily="34" charset="0"/>
              <a:buNone/>
            </a:pPr>
            <a:r>
              <a:rPr lang="id-ID" sz="2000" b="1" dirty="0"/>
              <a:t>Development Software</a:t>
            </a:r>
          </a:p>
          <a:p>
            <a:pPr marL="0" indent="0">
              <a:buFont typeface="Arial" panose="020B0604020202020204" pitchFamily="34" charset="0"/>
              <a:buNone/>
            </a:pPr>
            <a:endParaRPr lang="en-US" sz="2000" b="1" dirty="0"/>
          </a:p>
          <a:p>
            <a:pPr marL="0" indent="0">
              <a:buFont typeface="Arial" panose="020B0604020202020204" pitchFamily="34" charset="0"/>
              <a:buNone/>
            </a:pPr>
            <a:r>
              <a:rPr lang="id-ID" sz="2000" dirty="0"/>
              <a:t>Adobe Illustrator CC 2019</a:t>
            </a:r>
            <a:endParaRPr lang="en-US" sz="2000" dirty="0"/>
          </a:p>
          <a:p>
            <a:pPr marL="0" indent="0">
              <a:buFont typeface="Arial" panose="020B0604020202020204" pitchFamily="34" charset="0"/>
              <a:buNone/>
            </a:pPr>
            <a:r>
              <a:rPr lang="id-ID" sz="2000" dirty="0"/>
              <a:t>Adobe Photoshop CC 2019</a:t>
            </a:r>
            <a:endParaRPr lang="en-US" sz="2000" dirty="0"/>
          </a:p>
          <a:p>
            <a:pPr marL="0" indent="0">
              <a:buFont typeface="Arial" panose="020B0604020202020204" pitchFamily="34" charset="0"/>
              <a:buNone/>
            </a:pPr>
            <a:r>
              <a:rPr lang="id-ID" sz="2000" dirty="0"/>
              <a:t>Unreal Engine 4 or Unity</a:t>
            </a:r>
            <a:endParaRPr lang="en-US" sz="2000" dirty="0"/>
          </a:p>
          <a:p>
            <a:endParaRPr lang="en-US" sz="2000" dirty="0"/>
          </a:p>
        </p:txBody>
      </p:sp>
      <p:grpSp>
        <p:nvGrpSpPr>
          <p:cNvPr id="8" name="Group 7">
            <a:extLst>
              <a:ext uri="{FF2B5EF4-FFF2-40B4-BE49-F238E27FC236}">
                <a16:creationId xmlns:a16="http://schemas.microsoft.com/office/drawing/2014/main" id="{A41C9661-E28F-408C-A1CB-101E2BA4E0A4}"/>
              </a:ext>
            </a:extLst>
          </p:cNvPr>
          <p:cNvGrpSpPr/>
          <p:nvPr/>
        </p:nvGrpSpPr>
        <p:grpSpPr>
          <a:xfrm>
            <a:off x="429126" y="1149450"/>
            <a:ext cx="7924800" cy="1684800"/>
            <a:chOff x="2955457" y="3618660"/>
            <a:chExt cx="3546011" cy="1684800"/>
          </a:xfrm>
        </p:grpSpPr>
        <p:sp>
          <p:nvSpPr>
            <p:cNvPr id="9" name="TextBox 8">
              <a:extLst>
                <a:ext uri="{FF2B5EF4-FFF2-40B4-BE49-F238E27FC236}">
                  <a16:creationId xmlns:a16="http://schemas.microsoft.com/office/drawing/2014/main" id="{7685D2BC-C6DC-46CB-B8FA-B77B2B4E629E}"/>
                </a:ext>
              </a:extLst>
            </p:cNvPr>
            <p:cNvSpPr txBox="1"/>
            <p:nvPr/>
          </p:nvSpPr>
          <p:spPr>
            <a:xfrm>
              <a:off x="2955457" y="3733800"/>
              <a:ext cx="3546011" cy="1569660"/>
            </a:xfrm>
            <a:prstGeom prst="rect">
              <a:avLst/>
            </a:prstGeom>
            <a:noFill/>
          </p:spPr>
          <p:txBody>
            <a:bodyPr wrap="square" rtlCol="0">
              <a:spAutoFit/>
            </a:bodyPr>
            <a:lstStyle/>
            <a:p>
              <a:r>
                <a:rPr lang="id-ID" sz="4800" spc="-500" dirty="0">
                  <a:solidFill>
                    <a:srgbClr val="DC002D"/>
                  </a:solidFill>
                  <a:latin typeface="Gotham Light" pitchFamily="50" charset="0"/>
                </a:rPr>
                <a:t>DEVELOPMENT </a:t>
              </a:r>
            </a:p>
            <a:p>
              <a:r>
                <a:rPr lang="id-ID" sz="4800" spc="-500" dirty="0">
                  <a:solidFill>
                    <a:srgbClr val="DC002D"/>
                  </a:solidFill>
                  <a:latin typeface="Gotham Light" pitchFamily="50" charset="0"/>
                </a:rPr>
                <a:t>HARDWARE</a:t>
              </a:r>
              <a:endParaRPr lang="en-US" sz="4800" spc="-500" dirty="0">
                <a:solidFill>
                  <a:srgbClr val="DC002D"/>
                </a:solidFill>
                <a:latin typeface="Gotham Light" pitchFamily="50" charset="0"/>
              </a:endParaRPr>
            </a:p>
          </p:txBody>
        </p:sp>
        <p:sp>
          <p:nvSpPr>
            <p:cNvPr id="10" name="Rectangle 9">
              <a:extLst>
                <a:ext uri="{FF2B5EF4-FFF2-40B4-BE49-F238E27FC236}">
                  <a16:creationId xmlns:a16="http://schemas.microsoft.com/office/drawing/2014/main" id="{89DC1D6D-DB60-45A4-9B4C-7388898CF136}"/>
                </a:ext>
              </a:extLst>
            </p:cNvPr>
            <p:cNvSpPr/>
            <p:nvPr/>
          </p:nvSpPr>
          <p:spPr>
            <a:xfrm rot="16200000">
              <a:off x="3778070" y="2845718"/>
              <a:ext cx="64964" cy="1610847"/>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TextBox 10">
            <a:extLst>
              <a:ext uri="{FF2B5EF4-FFF2-40B4-BE49-F238E27FC236}">
                <a16:creationId xmlns:a16="http://schemas.microsoft.com/office/drawing/2014/main" id="{4A630269-DA31-4943-8BCE-43C035DA74FB}"/>
              </a:ext>
            </a:extLst>
          </p:cNvPr>
          <p:cNvSpPr txBox="1"/>
          <p:nvPr/>
        </p:nvSpPr>
        <p:spPr>
          <a:xfrm rot="5400000">
            <a:off x="11943297" y="5576238"/>
            <a:ext cx="4798365" cy="338554"/>
          </a:xfrm>
          <a:prstGeom prst="rect">
            <a:avLst/>
          </a:prstGeom>
          <a:noFill/>
        </p:spPr>
        <p:txBody>
          <a:bodyPr wrap="none" rtlCol="0">
            <a:spAutoFit/>
          </a:bodyPr>
          <a:lstStyle/>
          <a:p>
            <a:r>
              <a:rPr lang="id-ID" sz="1600" dirty="0">
                <a:solidFill>
                  <a:srgbClr val="1E1E1E"/>
                </a:solidFill>
                <a:latin typeface="Gotham Light" pitchFamily="50" charset="0"/>
              </a:rPr>
              <a:t>RECOMENDATION SOFTWARE &amp; HARDWRE</a:t>
            </a:r>
          </a:p>
        </p:txBody>
      </p:sp>
      <p:pic>
        <p:nvPicPr>
          <p:cNvPr id="6" name="Picture 5" descr="A picture containing computer&#10;&#10;Description automatically generated">
            <a:extLst>
              <a:ext uri="{FF2B5EF4-FFF2-40B4-BE49-F238E27FC236}">
                <a16:creationId xmlns:a16="http://schemas.microsoft.com/office/drawing/2014/main" id="{1B3629BA-153E-4DC2-B718-A91F50E7687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7148855" y="-385536"/>
            <a:ext cx="6682825" cy="6681396"/>
          </a:xfrm>
          <a:prstGeom prst="rect">
            <a:avLst/>
          </a:prstGeom>
        </p:spPr>
      </p:pic>
    </p:spTree>
    <p:extLst>
      <p:ext uri="{BB962C8B-B14F-4D97-AF65-F5344CB8AC3E}">
        <p14:creationId xmlns:p14="http://schemas.microsoft.com/office/powerpoint/2010/main" val="1889933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E9A041-56E5-42FF-91B5-A2A55223271F}"/>
              </a:ext>
            </a:extLst>
          </p:cNvPr>
          <p:cNvSpPr txBox="1"/>
          <p:nvPr/>
        </p:nvSpPr>
        <p:spPr>
          <a:xfrm>
            <a:off x="-990600" y="381000"/>
            <a:ext cx="12965409" cy="4508927"/>
          </a:xfrm>
          <a:prstGeom prst="rect">
            <a:avLst/>
          </a:prstGeom>
          <a:noFill/>
        </p:spPr>
        <p:txBody>
          <a:bodyPr wrap="none" rtlCol="0">
            <a:spAutoFit/>
          </a:bodyPr>
          <a:lstStyle/>
          <a:p>
            <a:r>
              <a:rPr lang="id-ID" sz="28700" b="1" dirty="0">
                <a:solidFill>
                  <a:schemeClr val="tx1">
                    <a:lumMod val="50000"/>
                    <a:lumOff val="50000"/>
                    <a:alpha val="20000"/>
                  </a:schemeClr>
                </a:solidFill>
                <a:latin typeface="Adobe Gothic Std B" panose="020B0800000000000000" pitchFamily="34" charset="-128"/>
                <a:ea typeface="Adobe Gothic Std B" panose="020B0800000000000000" pitchFamily="34" charset="-128"/>
              </a:rPr>
              <a:t>THANK </a:t>
            </a:r>
          </a:p>
        </p:txBody>
      </p:sp>
      <p:sp>
        <p:nvSpPr>
          <p:cNvPr id="6" name="TextBox 5">
            <a:extLst>
              <a:ext uri="{FF2B5EF4-FFF2-40B4-BE49-F238E27FC236}">
                <a16:creationId xmlns:a16="http://schemas.microsoft.com/office/drawing/2014/main" id="{20C58C88-0E6E-4E83-9449-8F92FB0AFC2C}"/>
              </a:ext>
            </a:extLst>
          </p:cNvPr>
          <p:cNvSpPr txBox="1"/>
          <p:nvPr/>
        </p:nvSpPr>
        <p:spPr>
          <a:xfrm>
            <a:off x="7631827" y="3796873"/>
            <a:ext cx="7608173" cy="4508927"/>
          </a:xfrm>
          <a:prstGeom prst="rect">
            <a:avLst/>
          </a:prstGeom>
          <a:noFill/>
        </p:spPr>
        <p:txBody>
          <a:bodyPr wrap="none" rtlCol="0">
            <a:spAutoFit/>
          </a:bodyPr>
          <a:lstStyle/>
          <a:p>
            <a:r>
              <a:rPr lang="id-ID" sz="28700" b="1" dirty="0">
                <a:solidFill>
                  <a:schemeClr val="tx1">
                    <a:lumMod val="50000"/>
                    <a:lumOff val="50000"/>
                    <a:alpha val="20000"/>
                  </a:schemeClr>
                </a:solidFill>
                <a:latin typeface="Adobe Gothic Std B" panose="020B0800000000000000" pitchFamily="34" charset="-128"/>
                <a:ea typeface="Adobe Gothic Std B" panose="020B0800000000000000" pitchFamily="34" charset="-128"/>
              </a:rPr>
              <a:t>YOU</a:t>
            </a:r>
          </a:p>
        </p:txBody>
      </p:sp>
      <p:sp>
        <p:nvSpPr>
          <p:cNvPr id="7" name="TextBox 6">
            <a:extLst>
              <a:ext uri="{FF2B5EF4-FFF2-40B4-BE49-F238E27FC236}">
                <a16:creationId xmlns:a16="http://schemas.microsoft.com/office/drawing/2014/main" id="{4498D7EB-20F4-417C-80A4-EF7835E57044}"/>
              </a:ext>
            </a:extLst>
          </p:cNvPr>
          <p:cNvSpPr txBox="1"/>
          <p:nvPr/>
        </p:nvSpPr>
        <p:spPr>
          <a:xfrm>
            <a:off x="609600" y="4495800"/>
            <a:ext cx="6910866" cy="3046988"/>
          </a:xfrm>
          <a:prstGeom prst="rect">
            <a:avLst/>
          </a:prstGeom>
          <a:noFill/>
        </p:spPr>
        <p:txBody>
          <a:bodyPr wrap="none" rtlCol="0">
            <a:spAutoFit/>
          </a:bodyPr>
          <a:lstStyle/>
          <a:p>
            <a:r>
              <a:rPr lang="id-ID" sz="9600" b="1" dirty="0">
                <a:solidFill>
                  <a:srgbClr val="DC002D">
                    <a:alpha val="20000"/>
                  </a:srgbClr>
                </a:solidFill>
                <a:latin typeface="Adobe Gothic Std B" panose="020B0800000000000000" pitchFamily="34" charset="-128"/>
                <a:ea typeface="Adobe Gothic Std B" panose="020B0800000000000000" pitchFamily="34" charset="-128"/>
              </a:rPr>
              <a:t>ANY </a:t>
            </a:r>
          </a:p>
          <a:p>
            <a:r>
              <a:rPr lang="id-ID" sz="9600" b="1" dirty="0">
                <a:solidFill>
                  <a:srgbClr val="DC002D">
                    <a:alpha val="20000"/>
                  </a:srgbClr>
                </a:solidFill>
                <a:latin typeface="Adobe Gothic Std B" panose="020B0800000000000000" pitchFamily="34" charset="-128"/>
                <a:ea typeface="Adobe Gothic Std B" panose="020B0800000000000000" pitchFamily="34" charset="-128"/>
              </a:rPr>
              <a:t>QUESTION ?</a:t>
            </a:r>
          </a:p>
        </p:txBody>
      </p:sp>
    </p:spTree>
    <p:extLst>
      <p:ext uri="{BB962C8B-B14F-4D97-AF65-F5344CB8AC3E}">
        <p14:creationId xmlns:p14="http://schemas.microsoft.com/office/powerpoint/2010/main" val="3267273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Shape 21">
            <a:extLst>
              <a:ext uri="{FF2B5EF4-FFF2-40B4-BE49-F238E27FC236}">
                <a16:creationId xmlns:a16="http://schemas.microsoft.com/office/drawing/2014/main" id="{F5690682-3751-4998-A6CD-59E5206C6125}"/>
              </a:ext>
            </a:extLst>
          </p:cNvPr>
          <p:cNvSpPr/>
          <p:nvPr/>
        </p:nvSpPr>
        <p:spPr>
          <a:xfrm rot="968222">
            <a:off x="-550842" y="6830953"/>
            <a:ext cx="9697521" cy="2589091"/>
          </a:xfrm>
          <a:custGeom>
            <a:avLst/>
            <a:gdLst>
              <a:gd name="connsiteX0" fmla="*/ 0 w 9697521"/>
              <a:gd name="connsiteY0" fmla="*/ 0 h 2589091"/>
              <a:gd name="connsiteX1" fmla="*/ 9697521 w 9697521"/>
              <a:gd name="connsiteY1" fmla="*/ 0 h 2589091"/>
              <a:gd name="connsiteX2" fmla="*/ 749116 w 9697521"/>
              <a:gd name="connsiteY2" fmla="*/ 2589091 h 2589091"/>
            </a:gdLst>
            <a:ahLst/>
            <a:cxnLst>
              <a:cxn ang="0">
                <a:pos x="connsiteX0" y="connsiteY0"/>
              </a:cxn>
              <a:cxn ang="0">
                <a:pos x="connsiteX1" y="connsiteY1"/>
              </a:cxn>
              <a:cxn ang="0">
                <a:pos x="connsiteX2" y="connsiteY2"/>
              </a:cxn>
            </a:cxnLst>
            <a:rect l="l" t="t" r="r" b="b"/>
            <a:pathLst>
              <a:path w="9697521" h="2589091">
                <a:moveTo>
                  <a:pt x="0" y="0"/>
                </a:moveTo>
                <a:lnTo>
                  <a:pt x="9697521" y="0"/>
                </a:lnTo>
                <a:lnTo>
                  <a:pt x="749116" y="2589091"/>
                </a:lnTo>
                <a:close/>
              </a:path>
            </a:pathLst>
          </a:custGeom>
          <a:solidFill>
            <a:srgbClr val="2424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TextBox 16">
            <a:extLst>
              <a:ext uri="{FF2B5EF4-FFF2-40B4-BE49-F238E27FC236}">
                <a16:creationId xmlns:a16="http://schemas.microsoft.com/office/drawing/2014/main" id="{2E90B0D4-F682-4637-8CE9-08DD97B43E9A}"/>
              </a:ext>
            </a:extLst>
          </p:cNvPr>
          <p:cNvSpPr txBox="1"/>
          <p:nvPr/>
        </p:nvSpPr>
        <p:spPr>
          <a:xfrm rot="1047855">
            <a:off x="-1983981" y="783934"/>
            <a:ext cx="18598361" cy="7725192"/>
          </a:xfrm>
          <a:prstGeom prst="rect">
            <a:avLst/>
          </a:prstGeom>
          <a:noFill/>
        </p:spPr>
        <p:txBody>
          <a:bodyPr wrap="none" rtlCol="0">
            <a:spAutoFit/>
          </a:bodyPr>
          <a:lstStyle/>
          <a:p>
            <a:r>
              <a:rPr lang="id-ID" sz="49600" b="1" dirty="0">
                <a:solidFill>
                  <a:schemeClr val="tx1">
                    <a:lumMod val="50000"/>
                    <a:lumOff val="50000"/>
                    <a:alpha val="6000"/>
                  </a:schemeClr>
                </a:solidFill>
                <a:latin typeface="Adobe Gothic Std B" panose="020B0800000000000000" pitchFamily="34" charset="-128"/>
                <a:ea typeface="Adobe Gothic Std B" panose="020B0800000000000000" pitchFamily="34" charset="-128"/>
              </a:rPr>
              <a:t>ALERT</a:t>
            </a:r>
          </a:p>
        </p:txBody>
      </p:sp>
      <p:sp>
        <p:nvSpPr>
          <p:cNvPr id="3" name="Content Placeholder 2">
            <a:extLst>
              <a:ext uri="{FF2B5EF4-FFF2-40B4-BE49-F238E27FC236}">
                <a16:creationId xmlns:a16="http://schemas.microsoft.com/office/drawing/2014/main" id="{A87AC249-4379-4036-8E84-4BFA8D3E7413}"/>
              </a:ext>
            </a:extLst>
          </p:cNvPr>
          <p:cNvSpPr>
            <a:spLocks noGrp="1"/>
          </p:cNvSpPr>
          <p:nvPr>
            <p:ph idx="1"/>
          </p:nvPr>
        </p:nvSpPr>
        <p:spPr>
          <a:xfrm>
            <a:off x="7322402" y="2297228"/>
            <a:ext cx="6393598" cy="5182120"/>
          </a:xfrm>
        </p:spPr>
        <p:txBody>
          <a:bodyPr>
            <a:normAutofit/>
          </a:bodyPr>
          <a:lstStyle/>
          <a:p>
            <a:pPr marL="0" indent="0" algn="r">
              <a:buNone/>
            </a:pPr>
            <a:r>
              <a:rPr lang="id-ID" sz="2000" dirty="0">
                <a:solidFill>
                  <a:schemeClr val="bg1">
                    <a:lumMod val="95000"/>
                  </a:schemeClr>
                </a:solidFill>
              </a:rPr>
              <a:t>CCTV Invasion is an adventure fantasy 3D game which the character is a person who want to survive from this nightmare place and bring peaceful to him because he tired of running. He must survive from all the obstacle that hold his/her way to safe place.</a:t>
            </a:r>
          </a:p>
          <a:p>
            <a:pPr marL="0" indent="0" algn="r">
              <a:buNone/>
            </a:pPr>
            <a:endParaRPr lang="id-ID" sz="2000" dirty="0">
              <a:solidFill>
                <a:schemeClr val="bg1">
                  <a:lumMod val="95000"/>
                </a:schemeClr>
              </a:solidFill>
            </a:endParaRPr>
          </a:p>
          <a:p>
            <a:pPr marL="0" indent="0" algn="r">
              <a:buNone/>
            </a:pPr>
            <a:r>
              <a:rPr lang="id-ID" sz="2000" b="1" dirty="0">
                <a:solidFill>
                  <a:srgbClr val="DC002D"/>
                </a:solidFill>
              </a:rPr>
              <a:t>GENRE GAME</a:t>
            </a:r>
          </a:p>
          <a:p>
            <a:pPr marL="0" indent="0" algn="r">
              <a:buNone/>
            </a:pPr>
            <a:r>
              <a:rPr lang="id-ID" sz="2000" dirty="0">
                <a:solidFill>
                  <a:schemeClr val="bg1"/>
                </a:solidFill>
              </a:rPr>
              <a:t>Adventure, Fantasy, Survival, FPS</a:t>
            </a:r>
          </a:p>
          <a:p>
            <a:pPr marL="0" indent="0" algn="r">
              <a:buNone/>
            </a:pPr>
            <a:endParaRPr lang="id-ID" sz="2000" b="1" dirty="0">
              <a:solidFill>
                <a:srgbClr val="DC002D"/>
              </a:solidFill>
            </a:endParaRPr>
          </a:p>
          <a:p>
            <a:pPr marL="0" indent="0" algn="r">
              <a:buNone/>
            </a:pPr>
            <a:r>
              <a:rPr lang="id-ID" sz="2000" b="1" dirty="0">
                <a:solidFill>
                  <a:srgbClr val="DC002D"/>
                </a:solidFill>
              </a:rPr>
              <a:t>TARGET AUDIENCE </a:t>
            </a:r>
          </a:p>
          <a:p>
            <a:pPr marL="0" indent="0" algn="r">
              <a:buNone/>
            </a:pPr>
            <a:r>
              <a:rPr lang="id-ID" sz="2000" dirty="0">
                <a:solidFill>
                  <a:schemeClr val="bg1"/>
                </a:solidFill>
              </a:rPr>
              <a:t>teenager until adult (</a:t>
            </a:r>
            <a:r>
              <a:rPr lang="en-US" sz="2000" dirty="0">
                <a:solidFill>
                  <a:schemeClr val="bg1"/>
                </a:solidFill>
              </a:rPr>
              <a:t>over the age of 13 years</a:t>
            </a:r>
            <a:r>
              <a:rPr lang="id-ID" sz="2000" dirty="0">
                <a:solidFill>
                  <a:schemeClr val="bg1"/>
                </a:solidFill>
              </a:rPr>
              <a:t>) </a:t>
            </a:r>
          </a:p>
          <a:p>
            <a:pPr marL="0" indent="0" algn="r">
              <a:buNone/>
            </a:pPr>
            <a:r>
              <a:rPr lang="en-US" sz="2000" dirty="0">
                <a:solidFill>
                  <a:schemeClr val="bg1"/>
                </a:solidFill>
              </a:rPr>
              <a:t>people who attracted to action-fps genre game.</a:t>
            </a:r>
            <a:endParaRPr lang="id-ID" sz="2000" dirty="0">
              <a:solidFill>
                <a:schemeClr val="bg1"/>
              </a:solidFill>
            </a:endParaRPr>
          </a:p>
          <a:p>
            <a:pPr marL="0" indent="0" algn="r">
              <a:buNone/>
            </a:pPr>
            <a:endParaRPr lang="en-US" sz="2000" dirty="0">
              <a:solidFill>
                <a:schemeClr val="bg1"/>
              </a:solidFill>
            </a:endParaRPr>
          </a:p>
          <a:p>
            <a:pPr marL="0" indent="0" algn="r">
              <a:buNone/>
            </a:pPr>
            <a:endParaRPr lang="en-US" sz="4400" dirty="0">
              <a:solidFill>
                <a:schemeClr val="bg1">
                  <a:lumMod val="95000"/>
                </a:schemeClr>
              </a:solidFill>
            </a:endParaRPr>
          </a:p>
        </p:txBody>
      </p:sp>
      <p:grpSp>
        <p:nvGrpSpPr>
          <p:cNvPr id="4" name="Group 3">
            <a:extLst>
              <a:ext uri="{FF2B5EF4-FFF2-40B4-BE49-F238E27FC236}">
                <a16:creationId xmlns:a16="http://schemas.microsoft.com/office/drawing/2014/main" id="{4942CF96-9CC9-4D1B-8908-F98DFEDCC0C9}"/>
              </a:ext>
            </a:extLst>
          </p:cNvPr>
          <p:cNvGrpSpPr/>
          <p:nvPr/>
        </p:nvGrpSpPr>
        <p:grpSpPr>
          <a:xfrm>
            <a:off x="8387617" y="849428"/>
            <a:ext cx="5212080" cy="946107"/>
            <a:chOff x="3253200" y="3618690"/>
            <a:chExt cx="4575452" cy="946107"/>
          </a:xfrm>
        </p:grpSpPr>
        <p:sp>
          <p:nvSpPr>
            <p:cNvPr id="5" name="Rectangle 4">
              <a:extLst>
                <a:ext uri="{FF2B5EF4-FFF2-40B4-BE49-F238E27FC236}">
                  <a16:creationId xmlns:a16="http://schemas.microsoft.com/office/drawing/2014/main" id="{BAF8CEAD-5C78-4404-AE50-F64D565637F3}"/>
                </a:ext>
              </a:extLst>
            </p:cNvPr>
            <p:cNvSpPr/>
            <p:nvPr/>
          </p:nvSpPr>
          <p:spPr>
            <a:xfrm>
              <a:off x="3253200" y="3782855"/>
              <a:ext cx="4575452" cy="762000"/>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3698A234-6787-47BC-B073-36156824247B}"/>
                </a:ext>
              </a:extLst>
            </p:cNvPr>
            <p:cNvSpPr txBox="1"/>
            <p:nvPr/>
          </p:nvSpPr>
          <p:spPr>
            <a:xfrm>
              <a:off x="3289013" y="3733800"/>
              <a:ext cx="4392806" cy="830997"/>
            </a:xfrm>
            <a:prstGeom prst="rect">
              <a:avLst/>
            </a:prstGeom>
            <a:noFill/>
          </p:spPr>
          <p:txBody>
            <a:bodyPr wrap="square" rtlCol="0">
              <a:spAutoFit/>
            </a:bodyPr>
            <a:lstStyle/>
            <a:p>
              <a:pPr algn="ctr"/>
              <a:r>
                <a:rPr lang="id-ID" sz="4800" spc="-500" dirty="0">
                  <a:solidFill>
                    <a:srgbClr val="1E1E1E"/>
                  </a:solidFill>
                  <a:latin typeface="Gotham Light" pitchFamily="50" charset="0"/>
                </a:rPr>
                <a:t>GAME CONCEPT</a:t>
              </a:r>
              <a:endParaRPr lang="en-US" sz="4800" spc="-500" dirty="0">
                <a:solidFill>
                  <a:srgbClr val="1E1E1E"/>
                </a:solidFill>
                <a:latin typeface="Gotham Light" pitchFamily="50" charset="0"/>
              </a:endParaRPr>
            </a:p>
          </p:txBody>
        </p:sp>
        <p:sp>
          <p:nvSpPr>
            <p:cNvPr id="7" name="Rectangle 6">
              <a:extLst>
                <a:ext uri="{FF2B5EF4-FFF2-40B4-BE49-F238E27FC236}">
                  <a16:creationId xmlns:a16="http://schemas.microsoft.com/office/drawing/2014/main" id="{4EE44D18-3ED1-43E7-B9B7-BF4510D9FDB6}"/>
                </a:ext>
              </a:extLst>
            </p:cNvPr>
            <p:cNvSpPr/>
            <p:nvPr/>
          </p:nvSpPr>
          <p:spPr>
            <a:xfrm rot="16200000">
              <a:off x="6169569" y="2024573"/>
              <a:ext cx="64964" cy="3253198"/>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4" name="Picture 13">
            <a:extLst>
              <a:ext uri="{FF2B5EF4-FFF2-40B4-BE49-F238E27FC236}">
                <a16:creationId xmlns:a16="http://schemas.microsoft.com/office/drawing/2014/main" id="{E496F1B2-EF07-469B-997A-9D92006299AE}"/>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0785" t="50966" r="32196" b="13201"/>
          <a:stretch/>
        </p:blipFill>
        <p:spPr>
          <a:xfrm>
            <a:off x="1308984" y="685280"/>
            <a:ext cx="5356140" cy="5182120"/>
          </a:xfrm>
          <a:prstGeom prst="rect">
            <a:avLst/>
          </a:prstGeom>
        </p:spPr>
      </p:pic>
      <p:grpSp>
        <p:nvGrpSpPr>
          <p:cNvPr id="35" name="Group 34">
            <a:extLst>
              <a:ext uri="{FF2B5EF4-FFF2-40B4-BE49-F238E27FC236}">
                <a16:creationId xmlns:a16="http://schemas.microsoft.com/office/drawing/2014/main" id="{F4029733-AE28-462E-868B-24CB76E84AE5}"/>
              </a:ext>
            </a:extLst>
          </p:cNvPr>
          <p:cNvGrpSpPr/>
          <p:nvPr/>
        </p:nvGrpSpPr>
        <p:grpSpPr>
          <a:xfrm>
            <a:off x="0" y="6751800"/>
            <a:ext cx="8107200" cy="792000"/>
            <a:chOff x="0" y="6751800"/>
            <a:chExt cx="8107200" cy="792000"/>
          </a:xfrm>
        </p:grpSpPr>
        <p:cxnSp>
          <p:nvCxnSpPr>
            <p:cNvPr id="24" name="Straight Connector 23">
              <a:extLst>
                <a:ext uri="{FF2B5EF4-FFF2-40B4-BE49-F238E27FC236}">
                  <a16:creationId xmlns:a16="http://schemas.microsoft.com/office/drawing/2014/main" id="{D02AD3BC-E15F-42E3-A010-EC37FFB47C31}"/>
                </a:ext>
              </a:extLst>
            </p:cNvPr>
            <p:cNvCxnSpPr/>
            <p:nvPr/>
          </p:nvCxnSpPr>
          <p:spPr>
            <a:xfrm>
              <a:off x="0" y="7174570"/>
              <a:ext cx="7308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4B4C929C-B92A-47BF-8A8E-4B067C9D18D2}"/>
                </a:ext>
              </a:extLst>
            </p:cNvPr>
            <p:cNvSpPr/>
            <p:nvPr/>
          </p:nvSpPr>
          <p:spPr>
            <a:xfrm>
              <a:off x="7315200" y="6751800"/>
              <a:ext cx="792000" cy="792000"/>
            </a:xfrm>
            <a:prstGeom prst="ellipse">
              <a:avLst/>
            </a:prstGeom>
            <a:noFill/>
            <a:ln w="952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2" name="Group 31">
              <a:extLst>
                <a:ext uri="{FF2B5EF4-FFF2-40B4-BE49-F238E27FC236}">
                  <a16:creationId xmlns:a16="http://schemas.microsoft.com/office/drawing/2014/main" id="{C8C7483B-48AC-4F3A-85C2-8E81FD6FDE14}"/>
                </a:ext>
              </a:extLst>
            </p:cNvPr>
            <p:cNvGrpSpPr/>
            <p:nvPr/>
          </p:nvGrpSpPr>
          <p:grpSpPr>
            <a:xfrm>
              <a:off x="7661070" y="7010400"/>
              <a:ext cx="187530" cy="312550"/>
              <a:chOff x="7315200" y="10058400"/>
              <a:chExt cx="457200" cy="762000"/>
            </a:xfrm>
          </p:grpSpPr>
          <p:cxnSp>
            <p:nvCxnSpPr>
              <p:cNvPr id="30" name="Straight Connector 29">
                <a:extLst>
                  <a:ext uri="{FF2B5EF4-FFF2-40B4-BE49-F238E27FC236}">
                    <a16:creationId xmlns:a16="http://schemas.microsoft.com/office/drawing/2014/main" id="{E45B4D7A-E1E6-4179-84F8-28C5AA02658B}"/>
                  </a:ext>
                </a:extLst>
              </p:cNvPr>
              <p:cNvCxnSpPr/>
              <p:nvPr/>
            </p:nvCxnSpPr>
            <p:spPr>
              <a:xfrm>
                <a:off x="7315200" y="10058400"/>
                <a:ext cx="457200" cy="381000"/>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884167E-255F-448D-BB38-18A5CECF58EA}"/>
                  </a:ext>
                </a:extLst>
              </p:cNvPr>
              <p:cNvCxnSpPr>
                <a:cxnSpLocks/>
              </p:cNvCxnSpPr>
              <p:nvPr/>
            </p:nvCxnSpPr>
            <p:spPr>
              <a:xfrm flipV="1">
                <a:off x="7315200" y="10439400"/>
                <a:ext cx="457200" cy="381000"/>
              </a:xfrm>
              <a:prstGeom prst="line">
                <a:avLst/>
              </a:prstGeom>
              <a:ln w="95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3239973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8362AED0-C098-4A69-BF8C-332DDB7250C2}"/>
              </a:ext>
            </a:extLst>
          </p:cNvPr>
          <p:cNvGrpSpPr/>
          <p:nvPr/>
        </p:nvGrpSpPr>
        <p:grpSpPr>
          <a:xfrm>
            <a:off x="4999200" y="3718800"/>
            <a:ext cx="8107200" cy="792000"/>
            <a:chOff x="0" y="6751800"/>
            <a:chExt cx="8107200" cy="792000"/>
          </a:xfrm>
        </p:grpSpPr>
        <p:cxnSp>
          <p:nvCxnSpPr>
            <p:cNvPr id="19" name="Straight Connector 18">
              <a:extLst>
                <a:ext uri="{FF2B5EF4-FFF2-40B4-BE49-F238E27FC236}">
                  <a16:creationId xmlns:a16="http://schemas.microsoft.com/office/drawing/2014/main" id="{F8131CAB-D803-42DE-9168-4BAC1C8D3383}"/>
                </a:ext>
              </a:extLst>
            </p:cNvPr>
            <p:cNvCxnSpPr/>
            <p:nvPr/>
          </p:nvCxnSpPr>
          <p:spPr>
            <a:xfrm>
              <a:off x="0" y="7174570"/>
              <a:ext cx="73080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332E93A8-6E38-4F9D-B48C-2167720C6303}"/>
                </a:ext>
              </a:extLst>
            </p:cNvPr>
            <p:cNvSpPr/>
            <p:nvPr/>
          </p:nvSpPr>
          <p:spPr>
            <a:xfrm>
              <a:off x="7315200" y="6751800"/>
              <a:ext cx="792000" cy="792000"/>
            </a:xfrm>
            <a:prstGeom prst="ellipse">
              <a:avLst/>
            </a:prstGeom>
            <a:no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1" name="Group 20">
              <a:extLst>
                <a:ext uri="{FF2B5EF4-FFF2-40B4-BE49-F238E27FC236}">
                  <a16:creationId xmlns:a16="http://schemas.microsoft.com/office/drawing/2014/main" id="{FAAE82A0-6461-4BCD-B1F4-58A32496C961}"/>
                </a:ext>
              </a:extLst>
            </p:cNvPr>
            <p:cNvGrpSpPr/>
            <p:nvPr/>
          </p:nvGrpSpPr>
          <p:grpSpPr>
            <a:xfrm>
              <a:off x="7661070" y="7010400"/>
              <a:ext cx="187530" cy="312550"/>
              <a:chOff x="7315200" y="10058400"/>
              <a:chExt cx="457200" cy="762000"/>
            </a:xfrm>
          </p:grpSpPr>
          <p:cxnSp>
            <p:nvCxnSpPr>
              <p:cNvPr id="22" name="Straight Connector 21">
                <a:extLst>
                  <a:ext uri="{FF2B5EF4-FFF2-40B4-BE49-F238E27FC236}">
                    <a16:creationId xmlns:a16="http://schemas.microsoft.com/office/drawing/2014/main" id="{90B3F31F-90AF-4531-BDC2-2B0BCC3917F2}"/>
                  </a:ext>
                </a:extLst>
              </p:cNvPr>
              <p:cNvCxnSpPr/>
              <p:nvPr/>
            </p:nvCxnSpPr>
            <p:spPr>
              <a:xfrm>
                <a:off x="7315200" y="10058400"/>
                <a:ext cx="457200" cy="38100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9AEC875-40B1-4763-AAA3-F7790251D7AB}"/>
                  </a:ext>
                </a:extLst>
              </p:cNvPr>
              <p:cNvCxnSpPr>
                <a:cxnSpLocks/>
              </p:cNvCxnSpPr>
              <p:nvPr/>
            </p:nvCxnSpPr>
            <p:spPr>
              <a:xfrm flipV="1">
                <a:off x="7315200" y="10439400"/>
                <a:ext cx="457200" cy="38100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sp>
        <p:nvSpPr>
          <p:cNvPr id="17" name="Freeform: Shape 16">
            <a:extLst>
              <a:ext uri="{FF2B5EF4-FFF2-40B4-BE49-F238E27FC236}">
                <a16:creationId xmlns:a16="http://schemas.microsoft.com/office/drawing/2014/main" id="{D5CCD674-DCA8-4902-8A52-408500D686C4}"/>
              </a:ext>
            </a:extLst>
          </p:cNvPr>
          <p:cNvSpPr/>
          <p:nvPr/>
        </p:nvSpPr>
        <p:spPr>
          <a:xfrm flipH="1">
            <a:off x="5105400" y="1371600"/>
            <a:ext cx="2743200" cy="5486400"/>
          </a:xfrm>
          <a:custGeom>
            <a:avLst/>
            <a:gdLst>
              <a:gd name="connsiteX0" fmla="*/ 4114800 w 4114800"/>
              <a:gd name="connsiteY0" fmla="*/ 0 h 8229600"/>
              <a:gd name="connsiteX1" fmla="*/ 4114800 w 4114800"/>
              <a:gd name="connsiteY1" fmla="*/ 8229600 h 8229600"/>
              <a:gd name="connsiteX2" fmla="*/ 0 w 4114800"/>
              <a:gd name="connsiteY2" fmla="*/ 4114800 h 8229600"/>
              <a:gd name="connsiteX3" fmla="*/ 4114800 w 4114800"/>
              <a:gd name="connsiteY3" fmla="*/ 0 h 8229600"/>
            </a:gdLst>
            <a:ahLst/>
            <a:cxnLst>
              <a:cxn ang="0">
                <a:pos x="connsiteX0" y="connsiteY0"/>
              </a:cxn>
              <a:cxn ang="0">
                <a:pos x="connsiteX1" y="connsiteY1"/>
              </a:cxn>
              <a:cxn ang="0">
                <a:pos x="connsiteX2" y="connsiteY2"/>
              </a:cxn>
              <a:cxn ang="0">
                <a:pos x="connsiteX3" y="connsiteY3"/>
              </a:cxn>
            </a:cxnLst>
            <a:rect l="l" t="t" r="r" b="b"/>
            <a:pathLst>
              <a:path w="4114800" h="8229600">
                <a:moveTo>
                  <a:pt x="4114800" y="0"/>
                </a:moveTo>
                <a:lnTo>
                  <a:pt x="4114800" y="8229600"/>
                </a:lnTo>
                <a:cubicBezTo>
                  <a:pt x="1842259" y="8229600"/>
                  <a:pt x="0" y="6387341"/>
                  <a:pt x="0" y="4114800"/>
                </a:cubicBezTo>
                <a:cubicBezTo>
                  <a:pt x="0" y="1842259"/>
                  <a:pt x="1842259" y="0"/>
                  <a:pt x="4114800" y="0"/>
                </a:cubicBez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Content Placeholder 2">
            <a:extLst>
              <a:ext uri="{FF2B5EF4-FFF2-40B4-BE49-F238E27FC236}">
                <a16:creationId xmlns:a16="http://schemas.microsoft.com/office/drawing/2014/main" id="{635EB884-E4FE-46A0-878C-95A11BD8CA4B}"/>
              </a:ext>
            </a:extLst>
          </p:cNvPr>
          <p:cNvSpPr txBox="1">
            <a:spLocks/>
          </p:cNvSpPr>
          <p:nvPr/>
        </p:nvSpPr>
        <p:spPr>
          <a:xfrm>
            <a:off x="5353381" y="1362214"/>
            <a:ext cx="8591213" cy="7705586"/>
          </a:xfrm>
          <a:prstGeom prst="rect">
            <a:avLst/>
          </a:prstGeom>
        </p:spPr>
        <p:txBody>
          <a:bodyPr vert="horz" lIns="130622" tIns="65311" rIns="130622" bIns="65311" rtlCol="0">
            <a:normAutofit/>
          </a:bodyPr>
          <a:lstStyle>
            <a:lvl1pPr marL="489833" indent="-489833" algn="l" defTabSz="1306220" rtl="0" eaLnBrk="1" latinLnBrk="0" hangingPunct="1">
              <a:spcBef>
                <a:spcPct val="20000"/>
              </a:spcBef>
              <a:buFont typeface="Arial" panose="020B0604020202020204"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9pPr>
          </a:lstStyle>
          <a:p>
            <a:pPr marL="0" indent="0">
              <a:buNone/>
            </a:pPr>
            <a:r>
              <a:rPr lang="en-US" sz="2000" dirty="0">
                <a:solidFill>
                  <a:schemeClr val="bg1">
                    <a:lumMod val="95000"/>
                  </a:schemeClr>
                </a:solidFill>
              </a:rPr>
              <a:t>In this game player need to go through the map to complete the game. Character will have nothing in first respawn, and need to find gun, gate, open new map, etc. In this game player will survive alone and no one can help him, except the character itself.</a:t>
            </a: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r>
              <a:rPr lang="en-US" sz="2000" dirty="0">
                <a:solidFill>
                  <a:srgbClr val="DC002D"/>
                </a:solidFill>
              </a:rPr>
              <a:t>This game design and gameplay were  designed from a game called </a:t>
            </a:r>
            <a:r>
              <a:rPr lang="en-US" sz="2000" dirty="0" err="1">
                <a:solidFill>
                  <a:srgbClr val="DC002D"/>
                </a:solidFill>
              </a:rPr>
              <a:t>WatchDog</a:t>
            </a:r>
            <a:r>
              <a:rPr lang="id-ID" sz="2000" dirty="0">
                <a:solidFill>
                  <a:srgbClr val="DC002D"/>
                </a:solidFill>
              </a:rPr>
              <a:t>s</a:t>
            </a:r>
            <a:r>
              <a:rPr lang="en-US" sz="2000" dirty="0">
                <a:solidFill>
                  <a:srgbClr val="DC002D"/>
                </a:solidFill>
              </a:rPr>
              <a:t> (from the CCTV) but different in game, in </a:t>
            </a:r>
            <a:r>
              <a:rPr lang="en-US" sz="2000" dirty="0" err="1">
                <a:solidFill>
                  <a:srgbClr val="DC002D"/>
                </a:solidFill>
              </a:rPr>
              <a:t>WatchDog</a:t>
            </a:r>
            <a:r>
              <a:rPr lang="id-ID" sz="2000" dirty="0">
                <a:solidFill>
                  <a:srgbClr val="DC002D"/>
                </a:solidFill>
              </a:rPr>
              <a:t>s</a:t>
            </a:r>
            <a:r>
              <a:rPr lang="en-US" sz="2000" dirty="0">
                <a:solidFill>
                  <a:srgbClr val="DC002D"/>
                </a:solidFill>
              </a:rPr>
              <a:t> game we can see anything from </a:t>
            </a:r>
            <a:r>
              <a:rPr lang="id-ID" sz="2000" dirty="0">
                <a:solidFill>
                  <a:srgbClr val="DC002D"/>
                </a:solidFill>
              </a:rPr>
              <a:t>CCTV</a:t>
            </a:r>
            <a:r>
              <a:rPr lang="en-US" sz="2000" dirty="0">
                <a:solidFill>
                  <a:srgbClr val="DC002D"/>
                </a:solidFill>
              </a:rPr>
              <a:t> sights and have big impact in that game, also in this game we want have the same objectives that CCTV have big</a:t>
            </a:r>
            <a:r>
              <a:rPr lang="id-ID" sz="2000" dirty="0">
                <a:solidFill>
                  <a:srgbClr val="DC002D"/>
                </a:solidFill>
              </a:rPr>
              <a:t> impact. </a:t>
            </a:r>
            <a:r>
              <a:rPr lang="en-US" sz="2000" dirty="0">
                <a:solidFill>
                  <a:srgbClr val="DC002D"/>
                </a:solidFill>
              </a:rPr>
              <a:t>In this game CCTV want kill the character</a:t>
            </a:r>
          </a:p>
          <a:p>
            <a:pPr marL="0" indent="0">
              <a:buNone/>
            </a:pPr>
            <a:endParaRPr lang="en-US" sz="2000" b="1" dirty="0">
              <a:solidFill>
                <a:schemeClr val="bg1">
                  <a:lumMod val="95000"/>
                </a:schemeClr>
              </a:solidFill>
            </a:endParaRPr>
          </a:p>
        </p:txBody>
      </p:sp>
      <p:sp>
        <p:nvSpPr>
          <p:cNvPr id="12" name="Freeform: Shape 11">
            <a:extLst>
              <a:ext uri="{FF2B5EF4-FFF2-40B4-BE49-F238E27FC236}">
                <a16:creationId xmlns:a16="http://schemas.microsoft.com/office/drawing/2014/main" id="{FC586C5B-4737-4939-B3C2-E8662E6C2A4B}"/>
              </a:ext>
            </a:extLst>
          </p:cNvPr>
          <p:cNvSpPr/>
          <p:nvPr/>
        </p:nvSpPr>
        <p:spPr>
          <a:xfrm>
            <a:off x="990600" y="0"/>
            <a:ext cx="4114800" cy="8229600"/>
          </a:xfrm>
          <a:custGeom>
            <a:avLst/>
            <a:gdLst>
              <a:gd name="connsiteX0" fmla="*/ 4114800 w 4114800"/>
              <a:gd name="connsiteY0" fmla="*/ 0 h 8229600"/>
              <a:gd name="connsiteX1" fmla="*/ 4114800 w 4114800"/>
              <a:gd name="connsiteY1" fmla="*/ 8229600 h 8229600"/>
              <a:gd name="connsiteX2" fmla="*/ 0 w 4114800"/>
              <a:gd name="connsiteY2" fmla="*/ 4114800 h 8229600"/>
              <a:gd name="connsiteX3" fmla="*/ 4114800 w 4114800"/>
              <a:gd name="connsiteY3" fmla="*/ 0 h 8229600"/>
            </a:gdLst>
            <a:ahLst/>
            <a:cxnLst>
              <a:cxn ang="0">
                <a:pos x="connsiteX0" y="connsiteY0"/>
              </a:cxn>
              <a:cxn ang="0">
                <a:pos x="connsiteX1" y="connsiteY1"/>
              </a:cxn>
              <a:cxn ang="0">
                <a:pos x="connsiteX2" y="connsiteY2"/>
              </a:cxn>
              <a:cxn ang="0">
                <a:pos x="connsiteX3" y="connsiteY3"/>
              </a:cxn>
            </a:cxnLst>
            <a:rect l="l" t="t" r="r" b="b"/>
            <a:pathLst>
              <a:path w="4114800" h="8229600">
                <a:moveTo>
                  <a:pt x="4114800" y="0"/>
                </a:moveTo>
                <a:lnTo>
                  <a:pt x="4114800" y="8229600"/>
                </a:lnTo>
                <a:cubicBezTo>
                  <a:pt x="1842259" y="8229600"/>
                  <a:pt x="0" y="6387341"/>
                  <a:pt x="0" y="4114800"/>
                </a:cubicBezTo>
                <a:cubicBezTo>
                  <a:pt x="0" y="1842259"/>
                  <a:pt x="1842259" y="0"/>
                  <a:pt x="4114800" y="0"/>
                </a:cubicBezTo>
                <a:close/>
              </a:path>
            </a:pathLst>
          </a:cu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6" name="Straight Connector 15">
            <a:extLst>
              <a:ext uri="{FF2B5EF4-FFF2-40B4-BE49-F238E27FC236}">
                <a16:creationId xmlns:a16="http://schemas.microsoft.com/office/drawing/2014/main" id="{57191673-EB0D-4342-921A-5F2B07310D8A}"/>
              </a:ext>
            </a:extLst>
          </p:cNvPr>
          <p:cNvCxnSpPr>
            <a:stCxn id="12" idx="0"/>
            <a:endCxn id="12" idx="1"/>
          </p:cNvCxnSpPr>
          <p:nvPr/>
        </p:nvCxnSpPr>
        <p:spPr>
          <a:xfrm>
            <a:off x="5105400" y="0"/>
            <a:ext cx="0" cy="82296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380B9AD0-2FE1-423A-9D81-93D8245ED21B}"/>
              </a:ext>
            </a:extLst>
          </p:cNvPr>
          <p:cNvGrpSpPr/>
          <p:nvPr/>
        </p:nvGrpSpPr>
        <p:grpSpPr>
          <a:xfrm>
            <a:off x="5257800" y="2940093"/>
            <a:ext cx="3791273" cy="946107"/>
            <a:chOff x="2955457" y="3618690"/>
            <a:chExt cx="4392806" cy="946107"/>
          </a:xfrm>
        </p:grpSpPr>
        <p:sp>
          <p:nvSpPr>
            <p:cNvPr id="30" name="TextBox 29">
              <a:extLst>
                <a:ext uri="{FF2B5EF4-FFF2-40B4-BE49-F238E27FC236}">
                  <a16:creationId xmlns:a16="http://schemas.microsoft.com/office/drawing/2014/main" id="{3CD72C3F-90C6-4AD9-B661-8FB2DC9298BF}"/>
                </a:ext>
              </a:extLst>
            </p:cNvPr>
            <p:cNvSpPr txBox="1"/>
            <p:nvPr/>
          </p:nvSpPr>
          <p:spPr>
            <a:xfrm>
              <a:off x="2955457" y="3733800"/>
              <a:ext cx="4392806" cy="830997"/>
            </a:xfrm>
            <a:prstGeom prst="rect">
              <a:avLst/>
            </a:prstGeom>
            <a:noFill/>
          </p:spPr>
          <p:txBody>
            <a:bodyPr wrap="square" rtlCol="0">
              <a:spAutoFit/>
            </a:bodyPr>
            <a:lstStyle/>
            <a:p>
              <a:pPr algn="ctr"/>
              <a:r>
                <a:rPr lang="id-ID" sz="4800" spc="-500" dirty="0">
                  <a:solidFill>
                    <a:schemeClr val="bg1">
                      <a:lumMod val="95000"/>
                    </a:schemeClr>
                  </a:solidFill>
                  <a:latin typeface="Gotham Light" pitchFamily="50" charset="0"/>
                </a:rPr>
                <a:t>GAME FLOW</a:t>
              </a:r>
              <a:endParaRPr lang="en-US" sz="4800" spc="-500" dirty="0">
                <a:solidFill>
                  <a:schemeClr val="bg1">
                    <a:lumMod val="95000"/>
                  </a:schemeClr>
                </a:solidFill>
                <a:latin typeface="Gotham Light" pitchFamily="50" charset="0"/>
              </a:endParaRPr>
            </a:p>
          </p:txBody>
        </p:sp>
        <p:sp>
          <p:nvSpPr>
            <p:cNvPr id="31" name="Rectangle 30">
              <a:extLst>
                <a:ext uri="{FF2B5EF4-FFF2-40B4-BE49-F238E27FC236}">
                  <a16:creationId xmlns:a16="http://schemas.microsoft.com/office/drawing/2014/main" id="{3EE024A1-F69D-44EA-ADCF-61903548DC7D}"/>
                </a:ext>
              </a:extLst>
            </p:cNvPr>
            <p:cNvSpPr/>
            <p:nvPr/>
          </p:nvSpPr>
          <p:spPr>
            <a:xfrm rot="16200000">
              <a:off x="4842386" y="2024573"/>
              <a:ext cx="64964" cy="3253198"/>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 name="Group 31">
            <a:extLst>
              <a:ext uri="{FF2B5EF4-FFF2-40B4-BE49-F238E27FC236}">
                <a16:creationId xmlns:a16="http://schemas.microsoft.com/office/drawing/2014/main" id="{31431C4D-AC6F-4182-8AB2-85ADD8949AF9}"/>
              </a:ext>
            </a:extLst>
          </p:cNvPr>
          <p:cNvGrpSpPr/>
          <p:nvPr/>
        </p:nvGrpSpPr>
        <p:grpSpPr>
          <a:xfrm>
            <a:off x="5145407" y="4343400"/>
            <a:ext cx="4989193" cy="1003339"/>
            <a:chOff x="2942346" y="3733800"/>
            <a:chExt cx="4539639" cy="1003339"/>
          </a:xfrm>
        </p:grpSpPr>
        <p:sp>
          <p:nvSpPr>
            <p:cNvPr id="34" name="TextBox 33">
              <a:extLst>
                <a:ext uri="{FF2B5EF4-FFF2-40B4-BE49-F238E27FC236}">
                  <a16:creationId xmlns:a16="http://schemas.microsoft.com/office/drawing/2014/main" id="{F287C185-6B80-43BC-8E52-180697572804}"/>
                </a:ext>
              </a:extLst>
            </p:cNvPr>
            <p:cNvSpPr txBox="1"/>
            <p:nvPr/>
          </p:nvSpPr>
          <p:spPr>
            <a:xfrm>
              <a:off x="2942346" y="3733800"/>
              <a:ext cx="4539639" cy="830997"/>
            </a:xfrm>
            <a:prstGeom prst="rect">
              <a:avLst/>
            </a:prstGeom>
            <a:noFill/>
          </p:spPr>
          <p:txBody>
            <a:bodyPr wrap="square" rtlCol="0">
              <a:spAutoFit/>
            </a:bodyPr>
            <a:lstStyle/>
            <a:p>
              <a:pPr algn="ctr"/>
              <a:r>
                <a:rPr lang="id-ID" sz="4800" spc="-500" dirty="0">
                  <a:solidFill>
                    <a:srgbClr val="DC002D"/>
                  </a:solidFill>
                  <a:latin typeface="Gotham Light" pitchFamily="50" charset="0"/>
                </a:rPr>
                <a:t>LOOK AND FEEL</a:t>
              </a:r>
              <a:endParaRPr lang="en-US" sz="4800" spc="-500" dirty="0">
                <a:solidFill>
                  <a:srgbClr val="DC002D"/>
                </a:solidFill>
                <a:latin typeface="Gotham Light" pitchFamily="50" charset="0"/>
              </a:endParaRPr>
            </a:p>
          </p:txBody>
        </p:sp>
        <p:sp>
          <p:nvSpPr>
            <p:cNvPr id="35" name="Rectangle 34">
              <a:extLst>
                <a:ext uri="{FF2B5EF4-FFF2-40B4-BE49-F238E27FC236}">
                  <a16:creationId xmlns:a16="http://schemas.microsoft.com/office/drawing/2014/main" id="{9D53C049-B97C-44BD-B93F-B38F477CCC50}"/>
                </a:ext>
              </a:extLst>
            </p:cNvPr>
            <p:cNvSpPr/>
            <p:nvPr/>
          </p:nvSpPr>
          <p:spPr>
            <a:xfrm rot="16200000">
              <a:off x="4842386" y="3078058"/>
              <a:ext cx="64964" cy="3253198"/>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2933664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418F14F-3B12-48D0-8BA3-20B0A209F3F2}"/>
              </a:ext>
            </a:extLst>
          </p:cNvPr>
          <p:cNvSpPr/>
          <p:nvPr/>
        </p:nvSpPr>
        <p:spPr>
          <a:xfrm>
            <a:off x="7467600" y="0"/>
            <a:ext cx="7162800" cy="8229600"/>
          </a:xfrm>
          <a:prstGeom prst="rect">
            <a:avLst/>
          </a:prstGeom>
          <a:solidFill>
            <a:srgbClr val="313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TextBox 3">
            <a:extLst>
              <a:ext uri="{FF2B5EF4-FFF2-40B4-BE49-F238E27FC236}">
                <a16:creationId xmlns:a16="http://schemas.microsoft.com/office/drawing/2014/main" id="{C1D8AFDA-93A5-4EDB-B521-4A06D65C0F3F}"/>
              </a:ext>
            </a:extLst>
          </p:cNvPr>
          <p:cNvSpPr txBox="1"/>
          <p:nvPr/>
        </p:nvSpPr>
        <p:spPr>
          <a:xfrm>
            <a:off x="913598" y="2532995"/>
            <a:ext cx="3303881" cy="4708981"/>
          </a:xfrm>
          <a:prstGeom prst="rect">
            <a:avLst/>
          </a:prstGeom>
          <a:noFill/>
        </p:spPr>
        <p:txBody>
          <a:bodyPr wrap="square" rtlCol="0">
            <a:spAutoFit/>
          </a:bodyPr>
          <a:lstStyle/>
          <a:p>
            <a:r>
              <a:rPr lang="id-ID" sz="2000" b="1" dirty="0">
                <a:solidFill>
                  <a:srgbClr val="DC002D"/>
                </a:solidFill>
              </a:rPr>
              <a:t>Game World</a:t>
            </a:r>
          </a:p>
          <a:p>
            <a:pPr marL="342900" indent="-342900">
              <a:buFont typeface="Courier New" panose="02070309020205020404" pitchFamily="49" charset="0"/>
              <a:buChar char="o"/>
            </a:pPr>
            <a:r>
              <a:rPr lang="en-US" sz="2000" dirty="0">
                <a:solidFill>
                  <a:schemeClr val="bg1">
                    <a:lumMod val="95000"/>
                  </a:schemeClr>
                </a:solidFill>
              </a:rPr>
              <a:t>Story took place in Machine post-Apocalyptic city </a:t>
            </a:r>
            <a:endParaRPr lang="id-ID" sz="2000" dirty="0">
              <a:solidFill>
                <a:schemeClr val="bg1">
                  <a:lumMod val="95000"/>
                </a:schemeClr>
              </a:solidFill>
            </a:endParaRPr>
          </a:p>
          <a:p>
            <a:pPr marL="342900" indent="-342900">
              <a:buFont typeface="Courier New" panose="02070309020205020404" pitchFamily="49" charset="0"/>
              <a:buChar char="o"/>
            </a:pPr>
            <a:r>
              <a:rPr lang="en-US" sz="2000" dirty="0">
                <a:solidFill>
                  <a:schemeClr val="bg1">
                    <a:lumMod val="95000"/>
                  </a:schemeClr>
                </a:solidFill>
              </a:rPr>
              <a:t>The place will look desolate and messy</a:t>
            </a:r>
            <a:endParaRPr lang="id-ID" sz="2000" dirty="0">
              <a:solidFill>
                <a:schemeClr val="bg1">
                  <a:lumMod val="95000"/>
                </a:schemeClr>
              </a:solidFill>
            </a:endParaRPr>
          </a:p>
          <a:p>
            <a:pPr marL="342900" indent="-342900">
              <a:buFont typeface="Courier New" panose="02070309020205020404" pitchFamily="49" charset="0"/>
              <a:buChar char="o"/>
            </a:pPr>
            <a:r>
              <a:rPr lang="en-US" sz="2000" dirty="0">
                <a:solidFill>
                  <a:schemeClr val="bg1">
                    <a:lumMod val="95000"/>
                  </a:schemeClr>
                </a:solidFill>
              </a:rPr>
              <a:t>The Sky will be gloomy due to mass industry</a:t>
            </a:r>
            <a:endParaRPr lang="id-ID" sz="2000" dirty="0">
              <a:solidFill>
                <a:schemeClr val="bg1">
                  <a:lumMod val="95000"/>
                </a:schemeClr>
              </a:solidFill>
            </a:endParaRPr>
          </a:p>
          <a:p>
            <a:endParaRPr lang="id-ID" sz="2000" dirty="0">
              <a:solidFill>
                <a:schemeClr val="bg1">
                  <a:lumMod val="95000"/>
                </a:schemeClr>
              </a:solidFill>
            </a:endParaRPr>
          </a:p>
          <a:p>
            <a:r>
              <a:rPr lang="id-ID" sz="2000" b="1" dirty="0">
                <a:solidFill>
                  <a:srgbClr val="DC002D"/>
                </a:solidFill>
              </a:rPr>
              <a:t>Character</a:t>
            </a:r>
          </a:p>
          <a:p>
            <a:r>
              <a:rPr lang="en-US" sz="2000" dirty="0">
                <a:solidFill>
                  <a:schemeClr val="bg1">
                    <a:lumMod val="95000"/>
                  </a:schemeClr>
                </a:solidFill>
              </a:rPr>
              <a:t>The Character is  a scavenger of the </a:t>
            </a:r>
            <a:r>
              <a:rPr lang="id-ID" sz="2000" dirty="0">
                <a:solidFill>
                  <a:schemeClr val="bg1">
                    <a:lumMod val="95000"/>
                  </a:schemeClr>
                </a:solidFill>
              </a:rPr>
              <a:t>outside world</a:t>
            </a:r>
            <a:r>
              <a:rPr lang="en-US" sz="2000" dirty="0">
                <a:solidFill>
                  <a:schemeClr val="bg1">
                    <a:lumMod val="95000"/>
                  </a:schemeClr>
                </a:solidFill>
              </a:rPr>
              <a:t>. He often put supply that he steal and place it in his safe house.</a:t>
            </a:r>
            <a:endParaRPr lang="id-ID" sz="2000" dirty="0">
              <a:solidFill>
                <a:schemeClr val="bg1">
                  <a:lumMod val="95000"/>
                </a:schemeClr>
              </a:solidFill>
            </a:endParaRPr>
          </a:p>
          <a:p>
            <a:endParaRPr lang="en-US" sz="2000" dirty="0">
              <a:solidFill>
                <a:schemeClr val="bg1">
                  <a:lumMod val="95000"/>
                </a:schemeClr>
              </a:solidFill>
            </a:endParaRPr>
          </a:p>
        </p:txBody>
      </p:sp>
      <p:sp>
        <p:nvSpPr>
          <p:cNvPr id="5" name="Content Placeholder 2">
            <a:extLst>
              <a:ext uri="{FF2B5EF4-FFF2-40B4-BE49-F238E27FC236}">
                <a16:creationId xmlns:a16="http://schemas.microsoft.com/office/drawing/2014/main" id="{784CD323-8C26-4A91-BEBA-636A5E95CF96}"/>
              </a:ext>
            </a:extLst>
          </p:cNvPr>
          <p:cNvSpPr txBox="1">
            <a:spLocks/>
          </p:cNvSpPr>
          <p:nvPr/>
        </p:nvSpPr>
        <p:spPr>
          <a:xfrm>
            <a:off x="10717721" y="2133600"/>
            <a:ext cx="3733800" cy="5385035"/>
          </a:xfrm>
          <a:prstGeom prst="rect">
            <a:avLst/>
          </a:prstGeom>
        </p:spPr>
        <p:txBody>
          <a:bodyPr vert="horz" lIns="130622" tIns="65311" rIns="130622" bIns="65311" rtlCol="0">
            <a:normAutofit/>
          </a:bodyPr>
          <a:lstStyle>
            <a:lvl1pPr marL="0" indent="0" algn="ctr" defTabSz="1306220" rtl="0" eaLnBrk="1" latinLnBrk="0" hangingPunct="1">
              <a:spcBef>
                <a:spcPct val="20000"/>
              </a:spcBef>
              <a:buFont typeface="Arial" panose="020B0604020202020204" pitchFamily="34" charset="0"/>
              <a:buNone/>
              <a:defRPr sz="4600" kern="1200">
                <a:solidFill>
                  <a:schemeClr val="tx1">
                    <a:tint val="75000"/>
                  </a:schemeClr>
                </a:solidFill>
                <a:latin typeface="+mn-lt"/>
                <a:ea typeface="+mn-ea"/>
                <a:cs typeface="+mn-cs"/>
              </a:defRPr>
            </a:lvl1pPr>
            <a:lvl2pPr marL="653110" indent="0" algn="ctr" defTabSz="1306220" rtl="0" eaLnBrk="1" latinLnBrk="0" hangingPunct="1">
              <a:spcBef>
                <a:spcPct val="20000"/>
              </a:spcBef>
              <a:buFont typeface="Arial" panose="020B0604020202020204" pitchFamily="34" charset="0"/>
              <a:buNone/>
              <a:defRPr sz="4000" kern="1200">
                <a:solidFill>
                  <a:schemeClr val="tx1">
                    <a:tint val="75000"/>
                  </a:schemeClr>
                </a:solidFill>
                <a:latin typeface="+mn-lt"/>
                <a:ea typeface="+mn-ea"/>
                <a:cs typeface="+mn-cs"/>
              </a:defRPr>
            </a:lvl2pPr>
            <a:lvl3pPr marL="1306220" indent="0" algn="ctr" defTabSz="1306220" rtl="0" eaLnBrk="1" latinLnBrk="0" hangingPunct="1">
              <a:spcBef>
                <a:spcPct val="20000"/>
              </a:spcBef>
              <a:buFont typeface="Arial" panose="020B0604020202020204" pitchFamily="34" charset="0"/>
              <a:buNone/>
              <a:defRPr sz="3400" kern="1200">
                <a:solidFill>
                  <a:schemeClr val="tx1">
                    <a:tint val="75000"/>
                  </a:schemeClr>
                </a:solidFill>
                <a:latin typeface="+mn-lt"/>
                <a:ea typeface="+mn-ea"/>
                <a:cs typeface="+mn-cs"/>
              </a:defRPr>
            </a:lvl3pPr>
            <a:lvl4pPr marL="1959331" indent="0" algn="ctr" defTabSz="1306220" rtl="0" eaLnBrk="1" latinLnBrk="0" hangingPunct="1">
              <a:spcBef>
                <a:spcPct val="20000"/>
              </a:spcBef>
              <a:buFont typeface="Arial" panose="020B0604020202020204" pitchFamily="34" charset="0"/>
              <a:buNone/>
              <a:defRPr sz="2900" kern="1200">
                <a:solidFill>
                  <a:schemeClr val="tx1">
                    <a:tint val="75000"/>
                  </a:schemeClr>
                </a:solidFill>
                <a:latin typeface="+mn-lt"/>
                <a:ea typeface="+mn-ea"/>
                <a:cs typeface="+mn-cs"/>
              </a:defRPr>
            </a:lvl4pPr>
            <a:lvl5pPr marL="2612441" indent="0" algn="ctr" defTabSz="1306220" rtl="0" eaLnBrk="1" latinLnBrk="0" hangingPunct="1">
              <a:spcBef>
                <a:spcPct val="20000"/>
              </a:spcBef>
              <a:buFont typeface="Arial" panose="020B0604020202020204" pitchFamily="34" charset="0"/>
              <a:buNone/>
              <a:defRPr sz="2900" kern="1200">
                <a:solidFill>
                  <a:schemeClr val="tx1">
                    <a:tint val="75000"/>
                  </a:schemeClr>
                </a:solidFill>
                <a:latin typeface="+mn-lt"/>
                <a:ea typeface="+mn-ea"/>
                <a:cs typeface="+mn-cs"/>
              </a:defRPr>
            </a:lvl5pPr>
            <a:lvl6pPr marL="3265551" indent="0" algn="ctr" defTabSz="1306220" rtl="0" eaLnBrk="1" latinLnBrk="0" hangingPunct="1">
              <a:spcBef>
                <a:spcPct val="20000"/>
              </a:spcBef>
              <a:buFont typeface="Arial" panose="020B0604020202020204" pitchFamily="34" charset="0"/>
              <a:buNone/>
              <a:defRPr sz="2900" kern="1200">
                <a:solidFill>
                  <a:schemeClr val="tx1">
                    <a:tint val="75000"/>
                  </a:schemeClr>
                </a:solidFill>
                <a:latin typeface="+mn-lt"/>
                <a:ea typeface="+mn-ea"/>
                <a:cs typeface="+mn-cs"/>
              </a:defRPr>
            </a:lvl6pPr>
            <a:lvl7pPr marL="3918661" indent="0" algn="ctr" defTabSz="1306220" rtl="0" eaLnBrk="1" latinLnBrk="0" hangingPunct="1">
              <a:spcBef>
                <a:spcPct val="20000"/>
              </a:spcBef>
              <a:buFont typeface="Arial" panose="020B0604020202020204" pitchFamily="34" charset="0"/>
              <a:buNone/>
              <a:defRPr sz="2900" kern="1200">
                <a:solidFill>
                  <a:schemeClr val="tx1">
                    <a:tint val="75000"/>
                  </a:schemeClr>
                </a:solidFill>
                <a:latin typeface="+mn-lt"/>
                <a:ea typeface="+mn-ea"/>
                <a:cs typeface="+mn-cs"/>
              </a:defRPr>
            </a:lvl7pPr>
            <a:lvl8pPr marL="4571771" indent="0" algn="ctr" defTabSz="1306220" rtl="0" eaLnBrk="1" latinLnBrk="0" hangingPunct="1">
              <a:spcBef>
                <a:spcPct val="20000"/>
              </a:spcBef>
              <a:buFont typeface="Arial" panose="020B0604020202020204" pitchFamily="34" charset="0"/>
              <a:buNone/>
              <a:defRPr sz="2900" kern="1200">
                <a:solidFill>
                  <a:schemeClr val="tx1">
                    <a:tint val="75000"/>
                  </a:schemeClr>
                </a:solidFill>
                <a:latin typeface="+mn-lt"/>
                <a:ea typeface="+mn-ea"/>
                <a:cs typeface="+mn-cs"/>
              </a:defRPr>
            </a:lvl8pPr>
            <a:lvl9pPr marL="5224882" indent="0" algn="ctr" defTabSz="1306220" rtl="0" eaLnBrk="1" latinLnBrk="0" hangingPunct="1">
              <a:spcBef>
                <a:spcPct val="20000"/>
              </a:spcBef>
              <a:buFont typeface="Arial" panose="020B0604020202020204" pitchFamily="34" charset="0"/>
              <a:buNone/>
              <a:defRPr sz="2900" kern="1200">
                <a:solidFill>
                  <a:schemeClr val="tx1">
                    <a:tint val="75000"/>
                  </a:schemeClr>
                </a:solidFill>
                <a:latin typeface="+mn-lt"/>
                <a:ea typeface="+mn-ea"/>
                <a:cs typeface="+mn-cs"/>
              </a:defRPr>
            </a:lvl9pPr>
          </a:lstStyle>
          <a:p>
            <a:pPr algn="r"/>
            <a:r>
              <a:rPr lang="en-US" sz="2000" dirty="0">
                <a:solidFill>
                  <a:schemeClr val="bg1">
                    <a:lumMod val="95000"/>
                  </a:schemeClr>
                </a:solidFill>
              </a:rPr>
              <a:t>The goal in this game is the player needs to reach the safehouse,</a:t>
            </a:r>
          </a:p>
          <a:p>
            <a:pPr algn="r"/>
            <a:r>
              <a:rPr lang="en-US" sz="2000" dirty="0">
                <a:solidFill>
                  <a:schemeClr val="bg1">
                    <a:lumMod val="95000"/>
                  </a:schemeClr>
                </a:solidFill>
              </a:rPr>
              <a:t>and on the way to find a safehouse player will be attacked by CCTV, player can choose to engage enemies or going </a:t>
            </a:r>
            <a:r>
              <a:rPr lang="en-US" sz="2000" dirty="0" err="1">
                <a:solidFill>
                  <a:schemeClr val="bg1">
                    <a:lumMod val="95000"/>
                  </a:schemeClr>
                </a:solidFill>
              </a:rPr>
              <a:t>stealthly</a:t>
            </a:r>
            <a:r>
              <a:rPr lang="en-US" sz="2000" dirty="0">
                <a:solidFill>
                  <a:schemeClr val="bg1">
                    <a:lumMod val="95000"/>
                  </a:schemeClr>
                </a:solidFill>
              </a:rPr>
              <a:t>. the character  in this game has been built to recover the supply</a:t>
            </a:r>
          </a:p>
          <a:p>
            <a:pPr algn="r"/>
            <a:endParaRPr lang="en-US" sz="2000" dirty="0">
              <a:solidFill>
                <a:schemeClr val="bg1">
                  <a:lumMod val="95000"/>
                </a:schemeClr>
              </a:solidFill>
            </a:endParaRPr>
          </a:p>
          <a:p>
            <a:pPr algn="r"/>
            <a:r>
              <a:rPr lang="en-US" sz="2000" dirty="0">
                <a:solidFill>
                  <a:srgbClr val="DC002D"/>
                </a:solidFill>
              </a:rPr>
              <a:t>Level can be </a:t>
            </a:r>
            <a:r>
              <a:rPr lang="en-US" sz="2000" dirty="0" err="1">
                <a:solidFill>
                  <a:srgbClr val="DC002D"/>
                </a:solidFill>
              </a:rPr>
              <a:t>choosed</a:t>
            </a:r>
            <a:r>
              <a:rPr lang="en-US" sz="2000" dirty="0">
                <a:solidFill>
                  <a:srgbClr val="DC002D"/>
                </a:solidFill>
              </a:rPr>
              <a:t> from easy , normal ,hard. This level affects the attack speed and CCTV detection distance</a:t>
            </a:r>
            <a:endParaRPr lang="id-ID" sz="2000" dirty="0">
              <a:solidFill>
                <a:srgbClr val="DC002D"/>
              </a:solidFill>
            </a:endParaRPr>
          </a:p>
        </p:txBody>
      </p:sp>
      <p:grpSp>
        <p:nvGrpSpPr>
          <p:cNvPr id="10" name="Group 9">
            <a:extLst>
              <a:ext uri="{FF2B5EF4-FFF2-40B4-BE49-F238E27FC236}">
                <a16:creationId xmlns:a16="http://schemas.microsoft.com/office/drawing/2014/main" id="{CC4CEFE2-E574-4427-8B5D-A558E6646F77}"/>
              </a:ext>
            </a:extLst>
          </p:cNvPr>
          <p:cNvGrpSpPr/>
          <p:nvPr/>
        </p:nvGrpSpPr>
        <p:grpSpPr>
          <a:xfrm>
            <a:off x="553403" y="870094"/>
            <a:ext cx="4989193" cy="1003339"/>
            <a:chOff x="2860284" y="3733800"/>
            <a:chExt cx="4539639" cy="1003339"/>
          </a:xfrm>
        </p:grpSpPr>
        <p:sp>
          <p:nvSpPr>
            <p:cNvPr id="11" name="TextBox 10">
              <a:extLst>
                <a:ext uri="{FF2B5EF4-FFF2-40B4-BE49-F238E27FC236}">
                  <a16:creationId xmlns:a16="http://schemas.microsoft.com/office/drawing/2014/main" id="{2D7402D8-8515-4F61-9C5F-D6D9425E8856}"/>
                </a:ext>
              </a:extLst>
            </p:cNvPr>
            <p:cNvSpPr txBox="1"/>
            <p:nvPr/>
          </p:nvSpPr>
          <p:spPr>
            <a:xfrm>
              <a:off x="2860284" y="3733800"/>
              <a:ext cx="4539639" cy="830997"/>
            </a:xfrm>
            <a:prstGeom prst="rect">
              <a:avLst/>
            </a:prstGeom>
            <a:noFill/>
          </p:spPr>
          <p:txBody>
            <a:bodyPr wrap="square" rtlCol="0">
              <a:spAutoFit/>
            </a:bodyPr>
            <a:lstStyle/>
            <a:p>
              <a:pPr algn="ctr"/>
              <a:r>
                <a:rPr lang="id-ID" sz="4800" spc="-500" dirty="0">
                  <a:solidFill>
                    <a:srgbClr val="DC002D"/>
                  </a:solidFill>
                  <a:latin typeface="Gotham Light" pitchFamily="50" charset="0"/>
                </a:rPr>
                <a:t>STORY SETTING</a:t>
              </a:r>
              <a:endParaRPr lang="en-US" sz="4800" spc="-500" dirty="0">
                <a:solidFill>
                  <a:srgbClr val="DC002D"/>
                </a:solidFill>
                <a:latin typeface="Gotham Light" pitchFamily="50" charset="0"/>
              </a:endParaRPr>
            </a:p>
          </p:txBody>
        </p:sp>
        <p:sp>
          <p:nvSpPr>
            <p:cNvPr id="12" name="Rectangle 11">
              <a:extLst>
                <a:ext uri="{FF2B5EF4-FFF2-40B4-BE49-F238E27FC236}">
                  <a16:creationId xmlns:a16="http://schemas.microsoft.com/office/drawing/2014/main" id="{2B21B547-6A01-4926-B849-677AA89ABC54}"/>
                </a:ext>
              </a:extLst>
            </p:cNvPr>
            <p:cNvSpPr/>
            <p:nvPr/>
          </p:nvSpPr>
          <p:spPr>
            <a:xfrm rot="16200000">
              <a:off x="4842386" y="3078058"/>
              <a:ext cx="64964" cy="3253198"/>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Rectangle 14">
            <a:extLst>
              <a:ext uri="{FF2B5EF4-FFF2-40B4-BE49-F238E27FC236}">
                <a16:creationId xmlns:a16="http://schemas.microsoft.com/office/drawing/2014/main" id="{09ECFF03-FBA1-40CD-822C-33FCD14125DB}"/>
              </a:ext>
            </a:extLst>
          </p:cNvPr>
          <p:cNvSpPr/>
          <p:nvPr/>
        </p:nvSpPr>
        <p:spPr>
          <a:xfrm>
            <a:off x="13190400" y="1331293"/>
            <a:ext cx="1440000" cy="477176"/>
          </a:xfrm>
          <a:prstGeom prst="rect">
            <a:avLst/>
          </a:prstGeom>
          <a:solidFill>
            <a:srgbClr val="DC002D"/>
          </a:solidFill>
          <a:ln>
            <a:solidFill>
              <a:srgbClr val="DC002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TextBox 12">
            <a:extLst>
              <a:ext uri="{FF2B5EF4-FFF2-40B4-BE49-F238E27FC236}">
                <a16:creationId xmlns:a16="http://schemas.microsoft.com/office/drawing/2014/main" id="{57673734-F4F0-4F68-97CE-97FFECBFE34E}"/>
              </a:ext>
            </a:extLst>
          </p:cNvPr>
          <p:cNvSpPr txBox="1"/>
          <p:nvPr/>
        </p:nvSpPr>
        <p:spPr>
          <a:xfrm rot="16200000">
            <a:off x="4980920" y="2181882"/>
            <a:ext cx="9065302" cy="3939540"/>
          </a:xfrm>
          <a:prstGeom prst="rect">
            <a:avLst/>
          </a:prstGeom>
          <a:noFill/>
        </p:spPr>
        <p:txBody>
          <a:bodyPr wrap="none" rtlCol="0">
            <a:spAutoFit/>
          </a:bodyPr>
          <a:lstStyle/>
          <a:p>
            <a:r>
              <a:rPr lang="id-ID" sz="25000" b="1" dirty="0">
                <a:solidFill>
                  <a:srgbClr val="1E1E1E">
                    <a:alpha val="60000"/>
                  </a:srgbClr>
                </a:solidFill>
                <a:latin typeface="Adobe Gothic Std B" panose="020B0800000000000000" pitchFamily="34" charset="-128"/>
                <a:ea typeface="Adobe Gothic Std B" panose="020B0800000000000000" pitchFamily="34" charset="-128"/>
              </a:rPr>
              <a:t>LEVEL</a:t>
            </a:r>
          </a:p>
        </p:txBody>
      </p:sp>
      <p:pic>
        <p:nvPicPr>
          <p:cNvPr id="6" name="Picture 5" descr="A close up of a logo&#10;&#10;Description automatically generated">
            <a:extLst>
              <a:ext uri="{FF2B5EF4-FFF2-40B4-BE49-F238E27FC236}">
                <a16:creationId xmlns:a16="http://schemas.microsoft.com/office/drawing/2014/main" id="{C1F4D096-5257-47DA-8410-ECB5B68F1820}"/>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36111" r="70702" b="30555"/>
          <a:stretch/>
        </p:blipFill>
        <p:spPr>
          <a:xfrm>
            <a:off x="5257800" y="2508675"/>
            <a:ext cx="4419600" cy="3212250"/>
          </a:xfrm>
          <a:prstGeom prst="rect">
            <a:avLst/>
          </a:prstGeom>
        </p:spPr>
      </p:pic>
      <p:sp>
        <p:nvSpPr>
          <p:cNvPr id="14" name="TextBox 13">
            <a:extLst>
              <a:ext uri="{FF2B5EF4-FFF2-40B4-BE49-F238E27FC236}">
                <a16:creationId xmlns:a16="http://schemas.microsoft.com/office/drawing/2014/main" id="{B02239A8-F568-46B2-AFA7-03FB9D64E3D4}"/>
              </a:ext>
            </a:extLst>
          </p:cNvPr>
          <p:cNvSpPr txBox="1"/>
          <p:nvPr/>
        </p:nvSpPr>
        <p:spPr>
          <a:xfrm>
            <a:off x="10999279" y="1171002"/>
            <a:ext cx="2183321" cy="830997"/>
          </a:xfrm>
          <a:prstGeom prst="rect">
            <a:avLst/>
          </a:prstGeom>
          <a:noFill/>
        </p:spPr>
        <p:txBody>
          <a:bodyPr wrap="square" rtlCol="0">
            <a:spAutoFit/>
          </a:bodyPr>
          <a:lstStyle/>
          <a:p>
            <a:pPr algn="ctr"/>
            <a:r>
              <a:rPr lang="id-ID" sz="4800" spc="-500" dirty="0">
                <a:solidFill>
                  <a:srgbClr val="DC002D"/>
                </a:solidFill>
                <a:latin typeface="Gotham Light" pitchFamily="50" charset="0"/>
              </a:rPr>
              <a:t>LEVEL</a:t>
            </a:r>
            <a:endParaRPr lang="en-US" sz="4800" spc="-500" dirty="0">
              <a:solidFill>
                <a:srgbClr val="DC002D"/>
              </a:solidFill>
              <a:latin typeface="Gotham Light" pitchFamily="50" charset="0"/>
            </a:endParaRPr>
          </a:p>
        </p:txBody>
      </p:sp>
    </p:spTree>
    <p:extLst>
      <p:ext uri="{BB962C8B-B14F-4D97-AF65-F5344CB8AC3E}">
        <p14:creationId xmlns:p14="http://schemas.microsoft.com/office/powerpoint/2010/main" val="1083456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B3FFBE44-C048-4395-B569-8685AFDB5595}"/>
              </a:ext>
            </a:extLst>
          </p:cNvPr>
          <p:cNvSpPr txBox="1"/>
          <p:nvPr/>
        </p:nvSpPr>
        <p:spPr>
          <a:xfrm>
            <a:off x="6858000" y="442482"/>
            <a:ext cx="7648248" cy="1862048"/>
          </a:xfrm>
          <a:prstGeom prst="rect">
            <a:avLst/>
          </a:prstGeom>
          <a:noFill/>
        </p:spPr>
        <p:txBody>
          <a:bodyPr wrap="none" rtlCol="0">
            <a:spAutoFit/>
          </a:bodyPr>
          <a:lstStyle/>
          <a:p>
            <a:r>
              <a:rPr lang="id-ID" sz="11500" b="1" dirty="0">
                <a:solidFill>
                  <a:schemeClr val="tx1">
                    <a:lumMod val="50000"/>
                    <a:lumOff val="50000"/>
                    <a:alpha val="20000"/>
                  </a:schemeClr>
                </a:solidFill>
                <a:latin typeface="Adobe Gothic Std B" panose="020B0800000000000000" pitchFamily="34" charset="-128"/>
                <a:ea typeface="Adobe Gothic Std B" panose="020B0800000000000000" pitchFamily="34" charset="-128"/>
              </a:rPr>
              <a:t>INTERFACE</a:t>
            </a:r>
          </a:p>
        </p:txBody>
      </p:sp>
      <p:grpSp>
        <p:nvGrpSpPr>
          <p:cNvPr id="4" name="Group 3">
            <a:extLst>
              <a:ext uri="{FF2B5EF4-FFF2-40B4-BE49-F238E27FC236}">
                <a16:creationId xmlns:a16="http://schemas.microsoft.com/office/drawing/2014/main" id="{5E94C74F-F5F1-4C44-BD46-F35B7D88E838}"/>
              </a:ext>
            </a:extLst>
          </p:cNvPr>
          <p:cNvGrpSpPr/>
          <p:nvPr/>
        </p:nvGrpSpPr>
        <p:grpSpPr>
          <a:xfrm>
            <a:off x="2562725" y="1219200"/>
            <a:ext cx="3457075" cy="914399"/>
            <a:chOff x="2955457" y="3733800"/>
            <a:chExt cx="1546894" cy="914399"/>
          </a:xfrm>
        </p:grpSpPr>
        <p:sp>
          <p:nvSpPr>
            <p:cNvPr id="5" name="TextBox 4">
              <a:extLst>
                <a:ext uri="{FF2B5EF4-FFF2-40B4-BE49-F238E27FC236}">
                  <a16:creationId xmlns:a16="http://schemas.microsoft.com/office/drawing/2014/main" id="{D331AFEF-3C8B-402F-888D-A54F3084ED16}"/>
                </a:ext>
              </a:extLst>
            </p:cNvPr>
            <p:cNvSpPr txBox="1"/>
            <p:nvPr/>
          </p:nvSpPr>
          <p:spPr>
            <a:xfrm>
              <a:off x="2955457" y="3733800"/>
              <a:ext cx="1546894" cy="830997"/>
            </a:xfrm>
            <a:prstGeom prst="rect">
              <a:avLst/>
            </a:prstGeom>
            <a:noFill/>
          </p:spPr>
          <p:txBody>
            <a:bodyPr wrap="square" rtlCol="0">
              <a:spAutoFit/>
            </a:bodyPr>
            <a:lstStyle/>
            <a:p>
              <a:r>
                <a:rPr lang="id-ID" sz="4800" spc="-500" dirty="0">
                  <a:solidFill>
                    <a:srgbClr val="DC002D"/>
                  </a:solidFill>
                  <a:latin typeface="Gotham Light" pitchFamily="50" charset="0"/>
                </a:rPr>
                <a:t>INTERFACE</a:t>
              </a:r>
            </a:p>
          </p:txBody>
        </p:sp>
        <p:sp>
          <p:nvSpPr>
            <p:cNvPr id="6" name="Rectangle 5">
              <a:extLst>
                <a:ext uri="{FF2B5EF4-FFF2-40B4-BE49-F238E27FC236}">
                  <a16:creationId xmlns:a16="http://schemas.microsoft.com/office/drawing/2014/main" id="{AF140788-0D1B-450C-A058-22965CDA1627}"/>
                </a:ext>
              </a:extLst>
            </p:cNvPr>
            <p:cNvSpPr/>
            <p:nvPr/>
          </p:nvSpPr>
          <p:spPr>
            <a:xfrm rot="16200000">
              <a:off x="3641144" y="4140517"/>
              <a:ext cx="64964" cy="950400"/>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Content Placeholder 2">
            <a:extLst>
              <a:ext uri="{FF2B5EF4-FFF2-40B4-BE49-F238E27FC236}">
                <a16:creationId xmlns:a16="http://schemas.microsoft.com/office/drawing/2014/main" id="{3952C9E0-9A06-4907-ACDF-903CD7059C4C}"/>
              </a:ext>
            </a:extLst>
          </p:cNvPr>
          <p:cNvSpPr>
            <a:spLocks noGrp="1"/>
          </p:cNvSpPr>
          <p:nvPr>
            <p:ph idx="1"/>
          </p:nvPr>
        </p:nvSpPr>
        <p:spPr>
          <a:xfrm>
            <a:off x="997802" y="2819400"/>
            <a:ext cx="6393598" cy="5182120"/>
          </a:xfrm>
        </p:spPr>
        <p:txBody>
          <a:bodyPr>
            <a:normAutofit/>
          </a:bodyPr>
          <a:lstStyle/>
          <a:p>
            <a:pPr marL="0" indent="0" algn="ctr">
              <a:buNone/>
            </a:pPr>
            <a:r>
              <a:rPr lang="id-ID" sz="2000" b="1" dirty="0">
                <a:solidFill>
                  <a:srgbClr val="DC002D"/>
                </a:solidFill>
              </a:rPr>
              <a:t>VISUAL SYSTEM</a:t>
            </a:r>
          </a:p>
          <a:p>
            <a:pPr marL="0" indent="0" algn="ctr">
              <a:buNone/>
            </a:pPr>
            <a:r>
              <a:rPr lang="id-ID" sz="2000" dirty="0">
                <a:solidFill>
                  <a:schemeClr val="bg1">
                    <a:lumMod val="95000"/>
                  </a:schemeClr>
                </a:solidFill>
              </a:rPr>
              <a:t>( </a:t>
            </a:r>
            <a:r>
              <a:rPr lang="en-US" sz="2000" dirty="0">
                <a:solidFill>
                  <a:srgbClr val="DC002D"/>
                </a:solidFill>
              </a:rPr>
              <a:t>Camera View </a:t>
            </a:r>
            <a:r>
              <a:rPr lang="id-ID" sz="2000" dirty="0">
                <a:solidFill>
                  <a:schemeClr val="bg1">
                    <a:lumMod val="95000"/>
                  </a:schemeClr>
                </a:solidFill>
              </a:rPr>
              <a:t>) </a:t>
            </a:r>
            <a:r>
              <a:rPr lang="en-US" sz="2000" dirty="0">
                <a:solidFill>
                  <a:schemeClr val="bg1">
                    <a:lumMod val="95000"/>
                  </a:schemeClr>
                </a:solidFill>
              </a:rPr>
              <a:t>first person perspective that makes the player invisible because he is behind the weapon.</a:t>
            </a:r>
          </a:p>
          <a:p>
            <a:pPr marL="0" indent="0" algn="ctr">
              <a:buNone/>
            </a:pPr>
            <a:r>
              <a:rPr lang="id-ID" sz="2000" dirty="0">
                <a:solidFill>
                  <a:schemeClr val="bg1">
                    <a:lumMod val="95000"/>
                  </a:schemeClr>
                </a:solidFill>
              </a:rPr>
              <a:t>( </a:t>
            </a:r>
            <a:r>
              <a:rPr lang="en-US" sz="2000" dirty="0">
                <a:solidFill>
                  <a:srgbClr val="DC002D"/>
                </a:solidFill>
              </a:rPr>
              <a:t>HUD</a:t>
            </a:r>
            <a:r>
              <a:rPr lang="id-ID" sz="2000" dirty="0">
                <a:solidFill>
                  <a:schemeClr val="bg1">
                    <a:lumMod val="95000"/>
                  </a:schemeClr>
                </a:solidFill>
              </a:rPr>
              <a:t> )</a:t>
            </a:r>
            <a:r>
              <a:rPr lang="en-US" sz="2000" dirty="0">
                <a:solidFill>
                  <a:schemeClr val="bg1">
                    <a:lumMod val="95000"/>
                  </a:schemeClr>
                </a:solidFill>
              </a:rPr>
              <a:t> HP, Switch Weapon, bullets available, control system information, menu (can show/hide)</a:t>
            </a:r>
          </a:p>
          <a:p>
            <a:pPr marL="0" indent="0" algn="ctr">
              <a:buNone/>
            </a:pPr>
            <a:endParaRPr lang="id-ID" sz="2000" b="1" dirty="0">
              <a:solidFill>
                <a:srgbClr val="DC002D"/>
              </a:solidFill>
            </a:endParaRPr>
          </a:p>
          <a:p>
            <a:pPr marL="0" indent="0" algn="ctr">
              <a:buNone/>
            </a:pPr>
            <a:r>
              <a:rPr lang="id-ID" sz="2000" b="1" dirty="0">
                <a:solidFill>
                  <a:srgbClr val="DC002D"/>
                </a:solidFill>
              </a:rPr>
              <a:t>MUSIC</a:t>
            </a:r>
          </a:p>
          <a:p>
            <a:pPr marL="0" indent="0" algn="ctr">
              <a:buNone/>
            </a:pPr>
            <a:r>
              <a:rPr lang="en-US" sz="2000" dirty="0">
                <a:solidFill>
                  <a:schemeClr val="bg1"/>
                </a:solidFill>
              </a:rPr>
              <a:t>This game has a deserted city theme that has been abandoned and uninhabited. so the background music used in this game is a calm sound that shows an uninhabited city that is the sound of nature such as the sound of the wind, the sound of tree leaves rubbing against, the sound of water </a:t>
            </a:r>
            <a:endParaRPr lang="id-ID" sz="2000" dirty="0">
              <a:solidFill>
                <a:schemeClr val="bg1"/>
              </a:solidFill>
            </a:endParaRPr>
          </a:p>
          <a:p>
            <a:pPr marL="0" indent="0" algn="ctr">
              <a:buNone/>
            </a:pPr>
            <a:endParaRPr lang="id-ID" sz="2000" b="1" dirty="0">
              <a:solidFill>
                <a:srgbClr val="DC002D"/>
              </a:solidFill>
            </a:endParaRPr>
          </a:p>
          <a:p>
            <a:pPr marL="0" indent="0" algn="ctr">
              <a:buNone/>
            </a:pPr>
            <a:endParaRPr lang="en-US" sz="2000" dirty="0">
              <a:solidFill>
                <a:schemeClr val="bg1"/>
              </a:solidFill>
            </a:endParaRPr>
          </a:p>
          <a:p>
            <a:pPr marL="0" indent="0" algn="ctr">
              <a:buNone/>
            </a:pPr>
            <a:endParaRPr lang="en-US" sz="4400" dirty="0">
              <a:solidFill>
                <a:schemeClr val="bg1">
                  <a:lumMod val="95000"/>
                </a:schemeClr>
              </a:solidFill>
            </a:endParaRPr>
          </a:p>
        </p:txBody>
      </p:sp>
      <p:sp>
        <p:nvSpPr>
          <p:cNvPr id="8" name="Rectangle 7">
            <a:extLst>
              <a:ext uri="{FF2B5EF4-FFF2-40B4-BE49-F238E27FC236}">
                <a16:creationId xmlns:a16="http://schemas.microsoft.com/office/drawing/2014/main" id="{A9204B9E-679B-400D-AEF9-3ED7D29C79C1}"/>
              </a:ext>
            </a:extLst>
          </p:cNvPr>
          <p:cNvSpPr/>
          <p:nvPr/>
        </p:nvSpPr>
        <p:spPr>
          <a:xfrm>
            <a:off x="8077200" y="1219200"/>
            <a:ext cx="5486400" cy="6172200"/>
          </a:xfrm>
          <a:prstGeom prst="rect">
            <a:avLst/>
          </a:prstGeom>
          <a:solidFill>
            <a:schemeClr val="tx1">
              <a:lumMod val="85000"/>
              <a:lumOff val="15000"/>
              <a:alpha val="96000"/>
            </a:schemeClr>
          </a:solidFill>
          <a:ln>
            <a:noFill/>
          </a:ln>
          <a:effectLst>
            <a:outerShdw blurRad="431800" dist="88900" dir="9600000" sx="103000" sy="103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TextBox 9">
            <a:extLst>
              <a:ext uri="{FF2B5EF4-FFF2-40B4-BE49-F238E27FC236}">
                <a16:creationId xmlns:a16="http://schemas.microsoft.com/office/drawing/2014/main" id="{E44B5C7A-5F50-4FAF-AE65-7D88833D92B8}"/>
              </a:ext>
            </a:extLst>
          </p:cNvPr>
          <p:cNvSpPr txBox="1"/>
          <p:nvPr/>
        </p:nvSpPr>
        <p:spPr>
          <a:xfrm>
            <a:off x="8382000" y="1519535"/>
            <a:ext cx="2698175" cy="461665"/>
          </a:xfrm>
          <a:prstGeom prst="rect">
            <a:avLst/>
          </a:prstGeom>
          <a:noFill/>
        </p:spPr>
        <p:txBody>
          <a:bodyPr wrap="none" rtlCol="0">
            <a:spAutoFit/>
          </a:bodyPr>
          <a:lstStyle/>
          <a:p>
            <a:r>
              <a:rPr lang="id-ID" sz="2400" dirty="0">
                <a:solidFill>
                  <a:schemeClr val="bg1"/>
                </a:solidFill>
                <a:latin typeface="Gotham Light" pitchFamily="50" charset="0"/>
              </a:rPr>
              <a:t>SOUND EFFECT</a:t>
            </a:r>
            <a:endParaRPr lang="id-ID" sz="2400" dirty="0">
              <a:solidFill>
                <a:srgbClr val="DC002D"/>
              </a:solidFill>
              <a:latin typeface="Gotham Light" pitchFamily="50" charset="0"/>
            </a:endParaRPr>
          </a:p>
        </p:txBody>
      </p:sp>
      <p:sp>
        <p:nvSpPr>
          <p:cNvPr id="11" name="Content Placeholder 2">
            <a:extLst>
              <a:ext uri="{FF2B5EF4-FFF2-40B4-BE49-F238E27FC236}">
                <a16:creationId xmlns:a16="http://schemas.microsoft.com/office/drawing/2014/main" id="{F556959D-A9DB-4B1E-A16F-9739F7EF1234}"/>
              </a:ext>
            </a:extLst>
          </p:cNvPr>
          <p:cNvSpPr txBox="1">
            <a:spLocks/>
          </p:cNvSpPr>
          <p:nvPr/>
        </p:nvSpPr>
        <p:spPr>
          <a:xfrm>
            <a:off x="8357526" y="2209280"/>
            <a:ext cx="5053674" cy="5182120"/>
          </a:xfrm>
          <a:prstGeom prst="rect">
            <a:avLst/>
          </a:prstGeom>
        </p:spPr>
        <p:txBody>
          <a:bodyPr vert="horz" lIns="130622" tIns="65311" rIns="130622" bIns="65311" rtlCol="0">
            <a:normAutofit/>
          </a:bodyPr>
          <a:lstStyle>
            <a:lvl1pPr marL="489833" indent="-489833" algn="l" defTabSz="1306220" rtl="0" eaLnBrk="1" latinLnBrk="0" hangingPunct="1">
              <a:spcBef>
                <a:spcPct val="20000"/>
              </a:spcBef>
              <a:buFont typeface="Arial" panose="020B0604020202020204"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9pPr>
          </a:lstStyle>
          <a:p>
            <a:pPr marL="0" indent="0">
              <a:buNone/>
            </a:pPr>
            <a:r>
              <a:rPr lang="id-ID" sz="2000" dirty="0">
                <a:solidFill>
                  <a:srgbClr val="DC002D"/>
                </a:solidFill>
              </a:rPr>
              <a:t>The sound effect in this game is used when players are take an action like</a:t>
            </a:r>
          </a:p>
          <a:p>
            <a:pPr lvl="0">
              <a:buFont typeface="Courier New" panose="02070309020205020404" pitchFamily="49" charset="0"/>
              <a:buChar char="o"/>
            </a:pPr>
            <a:r>
              <a:rPr lang="id-ID" sz="2000" dirty="0">
                <a:solidFill>
                  <a:schemeClr val="bg1">
                    <a:lumMod val="95000"/>
                  </a:schemeClr>
                </a:solidFill>
              </a:rPr>
              <a:t>when taking an item there is a sound effect of the item being taken</a:t>
            </a:r>
          </a:p>
          <a:p>
            <a:pPr lvl="0">
              <a:buFont typeface="Courier New" panose="02070309020205020404" pitchFamily="49" charset="0"/>
              <a:buChar char="o"/>
            </a:pPr>
            <a:r>
              <a:rPr lang="id-ID" sz="2000" dirty="0">
                <a:solidFill>
                  <a:schemeClr val="bg1">
                    <a:lumMod val="95000"/>
                  </a:schemeClr>
                </a:solidFill>
              </a:rPr>
              <a:t>when shooting use pistol/shotgun there is a shot sound effect</a:t>
            </a:r>
          </a:p>
          <a:p>
            <a:pPr lvl="0">
              <a:buFont typeface="Courier New" panose="02070309020205020404" pitchFamily="49" charset="0"/>
              <a:buChar char="o"/>
            </a:pPr>
            <a:r>
              <a:rPr lang="id-ID" sz="2000" dirty="0">
                <a:solidFill>
                  <a:schemeClr val="bg1">
                    <a:lumMod val="95000"/>
                  </a:schemeClr>
                </a:solidFill>
              </a:rPr>
              <a:t>when destroying the object there will be a sound effect of the broken object</a:t>
            </a:r>
          </a:p>
          <a:p>
            <a:pPr lvl="0">
              <a:buFont typeface="Courier New" panose="02070309020205020404" pitchFamily="49" charset="0"/>
              <a:buChar char="o"/>
            </a:pPr>
            <a:r>
              <a:rPr lang="id-ID" sz="2000" dirty="0">
                <a:solidFill>
                  <a:schemeClr val="bg1">
                    <a:lumMod val="95000"/>
                  </a:schemeClr>
                </a:solidFill>
              </a:rPr>
              <a:t>when walking there are foot stepping sound effect</a:t>
            </a:r>
          </a:p>
          <a:p>
            <a:pPr lvl="0">
              <a:buFont typeface="Courier New" panose="02070309020205020404" pitchFamily="49" charset="0"/>
              <a:buChar char="o"/>
            </a:pPr>
            <a:r>
              <a:rPr lang="id-ID" sz="2000" dirty="0">
                <a:solidFill>
                  <a:schemeClr val="bg1">
                    <a:lumMod val="95000"/>
                  </a:schemeClr>
                </a:solidFill>
              </a:rPr>
              <a:t>when jumping there is a sound effect landing on the ground</a:t>
            </a:r>
          </a:p>
          <a:p>
            <a:pPr lvl="0">
              <a:buFont typeface="Courier New" panose="02070309020205020404" pitchFamily="49" charset="0"/>
              <a:buChar char="o"/>
            </a:pPr>
            <a:r>
              <a:rPr lang="id-ID" sz="2000" dirty="0">
                <a:solidFill>
                  <a:schemeClr val="bg1">
                    <a:lumMod val="95000"/>
                  </a:schemeClr>
                </a:solidFill>
              </a:rPr>
              <a:t>when there is little life left there will be a sound effect of rapid heartbeat</a:t>
            </a:r>
          </a:p>
        </p:txBody>
      </p:sp>
    </p:spTree>
    <p:extLst>
      <p:ext uri="{BB962C8B-B14F-4D97-AF65-F5344CB8AC3E}">
        <p14:creationId xmlns:p14="http://schemas.microsoft.com/office/powerpoint/2010/main" val="482572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68DF31CB-3C6E-4CCF-9352-9E61A1EDEE4A}"/>
              </a:ext>
            </a:extLst>
          </p:cNvPr>
          <p:cNvSpPr txBox="1"/>
          <p:nvPr/>
        </p:nvSpPr>
        <p:spPr>
          <a:xfrm rot="19478645">
            <a:off x="1495612" y="656378"/>
            <a:ext cx="17109171" cy="7725192"/>
          </a:xfrm>
          <a:prstGeom prst="rect">
            <a:avLst/>
          </a:prstGeom>
          <a:noFill/>
        </p:spPr>
        <p:txBody>
          <a:bodyPr wrap="none" rtlCol="0">
            <a:spAutoFit/>
          </a:bodyPr>
          <a:lstStyle/>
          <a:p>
            <a:r>
              <a:rPr lang="id-ID" sz="49600" b="1" dirty="0">
                <a:solidFill>
                  <a:schemeClr val="tx1">
                    <a:lumMod val="50000"/>
                    <a:lumOff val="50000"/>
                    <a:alpha val="6000"/>
                  </a:schemeClr>
                </a:solidFill>
                <a:latin typeface="Adobe Gothic Std B" panose="020B0800000000000000" pitchFamily="34" charset="-128"/>
                <a:ea typeface="Adobe Gothic Std B" panose="020B0800000000000000" pitchFamily="34" charset="-128"/>
              </a:rPr>
              <a:t>COLLI</a:t>
            </a:r>
          </a:p>
        </p:txBody>
      </p:sp>
      <p:sp>
        <p:nvSpPr>
          <p:cNvPr id="9" name="TextBox 8">
            <a:extLst>
              <a:ext uri="{FF2B5EF4-FFF2-40B4-BE49-F238E27FC236}">
                <a16:creationId xmlns:a16="http://schemas.microsoft.com/office/drawing/2014/main" id="{F5342F69-3CAF-4004-B472-ADEAEAE478D6}"/>
              </a:ext>
            </a:extLst>
          </p:cNvPr>
          <p:cNvSpPr txBox="1"/>
          <p:nvPr/>
        </p:nvSpPr>
        <p:spPr>
          <a:xfrm rot="19478645">
            <a:off x="-3744423" y="-2414797"/>
            <a:ext cx="15087785" cy="7725192"/>
          </a:xfrm>
          <a:prstGeom prst="rect">
            <a:avLst/>
          </a:prstGeom>
          <a:noFill/>
        </p:spPr>
        <p:txBody>
          <a:bodyPr wrap="none" rtlCol="0">
            <a:spAutoFit/>
          </a:bodyPr>
          <a:lstStyle/>
          <a:p>
            <a:r>
              <a:rPr lang="id-ID" sz="49600" b="1" dirty="0">
                <a:solidFill>
                  <a:schemeClr val="tx1">
                    <a:lumMod val="50000"/>
                    <a:lumOff val="50000"/>
                    <a:alpha val="6000"/>
                  </a:schemeClr>
                </a:solidFill>
                <a:latin typeface="Adobe Gothic Std B" panose="020B0800000000000000" pitchFamily="34" charset="-128"/>
                <a:ea typeface="Adobe Gothic Std B" panose="020B0800000000000000" pitchFamily="34" charset="-128"/>
              </a:rPr>
              <a:t>ALER</a:t>
            </a:r>
          </a:p>
        </p:txBody>
      </p:sp>
      <p:pic>
        <p:nvPicPr>
          <p:cNvPr id="47" name="Picture 46">
            <a:extLst>
              <a:ext uri="{FF2B5EF4-FFF2-40B4-BE49-F238E27FC236}">
                <a16:creationId xmlns:a16="http://schemas.microsoft.com/office/drawing/2014/main" id="{9999D3E5-806C-42C7-AE36-243E0BBF2D94}"/>
              </a:ext>
            </a:extLst>
          </p:cNvPr>
          <p:cNvPicPr>
            <a:picLocks noChangeAspect="1"/>
          </p:cNvPicPr>
          <p:nvPr/>
        </p:nvPicPr>
        <p:blipFill>
          <a:blip r:embed="rId2"/>
          <a:stretch>
            <a:fillRect/>
          </a:stretch>
        </p:blipFill>
        <p:spPr>
          <a:xfrm>
            <a:off x="838200" y="3035947"/>
            <a:ext cx="7315200" cy="3745853"/>
          </a:xfrm>
          <a:prstGeom prst="rect">
            <a:avLst/>
          </a:prstGeom>
        </p:spPr>
      </p:pic>
      <p:grpSp>
        <p:nvGrpSpPr>
          <p:cNvPr id="48" name="Group 47">
            <a:extLst>
              <a:ext uri="{FF2B5EF4-FFF2-40B4-BE49-F238E27FC236}">
                <a16:creationId xmlns:a16="http://schemas.microsoft.com/office/drawing/2014/main" id="{642524F6-D465-4DB2-9631-43C7D29CAD37}"/>
              </a:ext>
            </a:extLst>
          </p:cNvPr>
          <p:cNvGrpSpPr/>
          <p:nvPr/>
        </p:nvGrpSpPr>
        <p:grpSpPr>
          <a:xfrm>
            <a:off x="685800" y="1035052"/>
            <a:ext cx="3457075" cy="946148"/>
            <a:chOff x="2955457" y="3618649"/>
            <a:chExt cx="1546894" cy="946148"/>
          </a:xfrm>
        </p:grpSpPr>
        <p:sp>
          <p:nvSpPr>
            <p:cNvPr id="49" name="TextBox 48">
              <a:extLst>
                <a:ext uri="{FF2B5EF4-FFF2-40B4-BE49-F238E27FC236}">
                  <a16:creationId xmlns:a16="http://schemas.microsoft.com/office/drawing/2014/main" id="{444F00C7-346E-4D2D-88A0-F3350CC7A5C8}"/>
                </a:ext>
              </a:extLst>
            </p:cNvPr>
            <p:cNvSpPr txBox="1"/>
            <p:nvPr/>
          </p:nvSpPr>
          <p:spPr>
            <a:xfrm>
              <a:off x="2955457" y="3733800"/>
              <a:ext cx="1546894" cy="830997"/>
            </a:xfrm>
            <a:prstGeom prst="rect">
              <a:avLst/>
            </a:prstGeom>
            <a:noFill/>
          </p:spPr>
          <p:txBody>
            <a:bodyPr wrap="square" rtlCol="0">
              <a:spAutoFit/>
            </a:bodyPr>
            <a:lstStyle/>
            <a:p>
              <a:r>
                <a:rPr lang="id-ID" sz="4800" spc="-500" dirty="0">
                  <a:solidFill>
                    <a:srgbClr val="DC002D"/>
                  </a:solidFill>
                  <a:latin typeface="Gotham Light" pitchFamily="50" charset="0"/>
                </a:rPr>
                <a:t>ENEMY AI</a:t>
              </a:r>
            </a:p>
          </p:txBody>
        </p:sp>
        <p:sp>
          <p:nvSpPr>
            <p:cNvPr id="50" name="Rectangle 49">
              <a:extLst>
                <a:ext uri="{FF2B5EF4-FFF2-40B4-BE49-F238E27FC236}">
                  <a16:creationId xmlns:a16="http://schemas.microsoft.com/office/drawing/2014/main" id="{F0CF9E9F-6021-4957-B087-8CC4E5277386}"/>
                </a:ext>
              </a:extLst>
            </p:cNvPr>
            <p:cNvSpPr/>
            <p:nvPr/>
          </p:nvSpPr>
          <p:spPr>
            <a:xfrm rot="16200000">
              <a:off x="3447856" y="3175931"/>
              <a:ext cx="64964" cy="950400"/>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52" name="Straight Connector 51">
            <a:extLst>
              <a:ext uri="{FF2B5EF4-FFF2-40B4-BE49-F238E27FC236}">
                <a16:creationId xmlns:a16="http://schemas.microsoft.com/office/drawing/2014/main" id="{2909C5B3-2732-4BE5-8AAC-0CBA699D58A4}"/>
              </a:ext>
            </a:extLst>
          </p:cNvPr>
          <p:cNvCxnSpPr/>
          <p:nvPr/>
        </p:nvCxnSpPr>
        <p:spPr>
          <a:xfrm>
            <a:off x="4122822" y="1457822"/>
            <a:ext cx="813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B5FEA419-EB44-4B93-A645-44267569488C}"/>
              </a:ext>
            </a:extLst>
          </p:cNvPr>
          <p:cNvSpPr txBox="1"/>
          <p:nvPr/>
        </p:nvSpPr>
        <p:spPr>
          <a:xfrm>
            <a:off x="9525000" y="1676400"/>
            <a:ext cx="4489562" cy="523220"/>
          </a:xfrm>
          <a:prstGeom prst="rect">
            <a:avLst/>
          </a:prstGeom>
          <a:noFill/>
        </p:spPr>
        <p:txBody>
          <a:bodyPr wrap="none" rtlCol="0">
            <a:spAutoFit/>
          </a:bodyPr>
          <a:lstStyle/>
          <a:p>
            <a:r>
              <a:rPr lang="id-ID" sz="2800" dirty="0">
                <a:solidFill>
                  <a:schemeClr val="bg1">
                    <a:lumMod val="95000"/>
                  </a:schemeClr>
                </a:solidFill>
                <a:latin typeface="Gotham Light" pitchFamily="50" charset="0"/>
              </a:rPr>
              <a:t>COLLISION DETECTION</a:t>
            </a:r>
          </a:p>
        </p:txBody>
      </p:sp>
      <p:sp>
        <p:nvSpPr>
          <p:cNvPr id="59" name="Content Placeholder 2">
            <a:extLst>
              <a:ext uri="{FF2B5EF4-FFF2-40B4-BE49-F238E27FC236}">
                <a16:creationId xmlns:a16="http://schemas.microsoft.com/office/drawing/2014/main" id="{7686D11F-4D14-434D-90C3-6635696F10A6}"/>
              </a:ext>
            </a:extLst>
          </p:cNvPr>
          <p:cNvSpPr>
            <a:spLocks noGrp="1"/>
          </p:cNvSpPr>
          <p:nvPr>
            <p:ph idx="1"/>
          </p:nvPr>
        </p:nvSpPr>
        <p:spPr>
          <a:xfrm>
            <a:off x="8763000" y="2418196"/>
            <a:ext cx="5251562" cy="5582801"/>
          </a:xfrm>
        </p:spPr>
        <p:txBody>
          <a:bodyPr>
            <a:normAutofit/>
          </a:bodyPr>
          <a:lstStyle/>
          <a:p>
            <a:pPr marL="0" indent="0" algn="r">
              <a:buNone/>
            </a:pPr>
            <a:r>
              <a:rPr lang="id-ID" sz="2000" b="1" dirty="0">
                <a:solidFill>
                  <a:srgbClr val="DC002D"/>
                </a:solidFill>
                <a:latin typeface="Gotham"/>
              </a:rPr>
              <a:t>PLAYER AND ENEMY</a:t>
            </a:r>
          </a:p>
          <a:p>
            <a:pPr marL="0" indent="0" algn="r">
              <a:buNone/>
            </a:pPr>
            <a:r>
              <a:rPr lang="en-US" sz="2000" dirty="0">
                <a:solidFill>
                  <a:schemeClr val="bg1">
                    <a:lumMod val="95000"/>
                  </a:schemeClr>
                </a:solidFill>
                <a:latin typeface="Gotham"/>
              </a:rPr>
              <a:t>Using Circle Collision as collision detection </a:t>
            </a:r>
            <a:r>
              <a:rPr lang="id-ID" sz="2000" dirty="0">
                <a:solidFill>
                  <a:schemeClr val="bg1">
                    <a:lumMod val="95000"/>
                  </a:schemeClr>
                </a:solidFill>
                <a:latin typeface="Gotham"/>
              </a:rPr>
              <a:t>(</a:t>
            </a:r>
            <a:r>
              <a:rPr lang="en-US" sz="2000" dirty="0">
                <a:solidFill>
                  <a:schemeClr val="bg1">
                    <a:lumMod val="95000"/>
                  </a:schemeClr>
                </a:solidFill>
                <a:latin typeface="Gotham"/>
              </a:rPr>
              <a:t>transparent circle in a player and enemy</a:t>
            </a:r>
            <a:r>
              <a:rPr lang="id-ID" sz="2000" dirty="0">
                <a:solidFill>
                  <a:schemeClr val="bg1">
                    <a:lumMod val="95000"/>
                  </a:schemeClr>
                </a:solidFill>
                <a:latin typeface="Gotham"/>
              </a:rPr>
              <a:t>), </a:t>
            </a:r>
            <a:r>
              <a:rPr lang="en-US" sz="2000" dirty="0">
                <a:solidFill>
                  <a:schemeClr val="bg1">
                    <a:lumMod val="95000"/>
                  </a:schemeClr>
                </a:solidFill>
                <a:latin typeface="Gotham"/>
              </a:rPr>
              <a:t>it will check the distance between the two center points of the circle. If yes, then there is no collision and if it is not, then a collision has occurred</a:t>
            </a:r>
            <a:r>
              <a:rPr lang="id-ID" sz="2000" dirty="0">
                <a:solidFill>
                  <a:schemeClr val="bg1">
                    <a:lumMod val="95000"/>
                  </a:schemeClr>
                </a:solidFill>
                <a:latin typeface="Gotham"/>
              </a:rPr>
              <a:t> </a:t>
            </a:r>
            <a:r>
              <a:rPr lang="en-US" sz="2000" dirty="0">
                <a:solidFill>
                  <a:schemeClr val="bg1">
                    <a:lumMod val="95000"/>
                  </a:schemeClr>
                </a:solidFill>
                <a:latin typeface="Gotham"/>
              </a:rPr>
              <a:t>means the player is in the </a:t>
            </a:r>
            <a:r>
              <a:rPr lang="en-US" sz="2000" dirty="0" err="1">
                <a:solidFill>
                  <a:schemeClr val="bg1">
                    <a:lumMod val="95000"/>
                  </a:schemeClr>
                </a:solidFill>
                <a:latin typeface="Gotham"/>
              </a:rPr>
              <a:t>cctv</a:t>
            </a:r>
            <a:r>
              <a:rPr lang="en-US" sz="2000" dirty="0">
                <a:solidFill>
                  <a:schemeClr val="bg1">
                    <a:lumMod val="95000"/>
                  </a:schemeClr>
                </a:solidFill>
                <a:latin typeface="Gotham"/>
              </a:rPr>
              <a:t> radius so </a:t>
            </a:r>
            <a:r>
              <a:rPr lang="en-US" sz="2000" dirty="0" err="1">
                <a:solidFill>
                  <a:schemeClr val="bg1">
                    <a:lumMod val="95000"/>
                  </a:schemeClr>
                </a:solidFill>
                <a:latin typeface="Gotham"/>
              </a:rPr>
              <a:t>cctv</a:t>
            </a:r>
            <a:r>
              <a:rPr lang="en-US" sz="2000" dirty="0">
                <a:solidFill>
                  <a:schemeClr val="bg1">
                    <a:lumMod val="95000"/>
                  </a:schemeClr>
                </a:solidFill>
                <a:latin typeface="Gotham"/>
              </a:rPr>
              <a:t> will attack the player</a:t>
            </a:r>
            <a:endParaRPr lang="id-ID" sz="2000" b="1" dirty="0">
              <a:solidFill>
                <a:schemeClr val="bg1">
                  <a:lumMod val="95000"/>
                </a:schemeClr>
              </a:solidFill>
              <a:latin typeface="Gotham"/>
            </a:endParaRPr>
          </a:p>
          <a:p>
            <a:pPr marL="0" indent="0" algn="r">
              <a:buNone/>
            </a:pPr>
            <a:endParaRPr lang="id-ID" sz="2000" b="1" dirty="0">
              <a:solidFill>
                <a:schemeClr val="bg1">
                  <a:lumMod val="95000"/>
                </a:schemeClr>
              </a:solidFill>
              <a:latin typeface="Gotham"/>
            </a:endParaRPr>
          </a:p>
          <a:p>
            <a:pPr marL="0" indent="0" algn="r">
              <a:buNone/>
            </a:pPr>
            <a:r>
              <a:rPr lang="id-ID" sz="2000" b="1" dirty="0">
                <a:solidFill>
                  <a:srgbClr val="DC002D"/>
                </a:solidFill>
                <a:latin typeface="Gotham"/>
              </a:rPr>
              <a:t>WALL AND ITEM</a:t>
            </a:r>
          </a:p>
          <a:p>
            <a:pPr marL="0" indent="0" algn="r">
              <a:buNone/>
            </a:pPr>
            <a:r>
              <a:rPr lang="en-US" sz="2000" dirty="0">
                <a:solidFill>
                  <a:schemeClr val="bg1"/>
                </a:solidFill>
                <a:latin typeface="Gotham"/>
              </a:rPr>
              <a:t>Using Bounding Box as collision detection which is a transparent box. Ensure there is no distance between the two boxes, so that when the two boxes touch</a:t>
            </a:r>
            <a:r>
              <a:rPr lang="id-ID" sz="2000" dirty="0">
                <a:solidFill>
                  <a:schemeClr val="bg1"/>
                </a:solidFill>
                <a:latin typeface="Gotham"/>
              </a:rPr>
              <a:t> </a:t>
            </a:r>
            <a:r>
              <a:rPr lang="en-US" sz="2000" dirty="0">
                <a:solidFill>
                  <a:schemeClr val="bg1"/>
                </a:solidFill>
                <a:latin typeface="Gotham"/>
              </a:rPr>
              <a:t>for the wall player it will not be able to pass through the wall while for items </a:t>
            </a:r>
            <a:r>
              <a:rPr lang="id-ID" sz="2000" dirty="0">
                <a:solidFill>
                  <a:schemeClr val="bg1"/>
                </a:solidFill>
                <a:latin typeface="Gotham"/>
              </a:rPr>
              <a:t>for</a:t>
            </a:r>
            <a:r>
              <a:rPr lang="en-US" sz="2000" dirty="0">
                <a:solidFill>
                  <a:schemeClr val="bg1"/>
                </a:solidFill>
                <a:latin typeface="Gotham"/>
              </a:rPr>
              <a:t> detector that items can be retrieved</a:t>
            </a:r>
          </a:p>
          <a:p>
            <a:pPr marL="0" indent="0" algn="r">
              <a:buNone/>
            </a:pPr>
            <a:endParaRPr lang="en-US" sz="4400" dirty="0">
              <a:solidFill>
                <a:schemeClr val="bg1">
                  <a:lumMod val="95000"/>
                </a:schemeClr>
              </a:solidFill>
              <a:latin typeface="Gotham"/>
            </a:endParaRPr>
          </a:p>
        </p:txBody>
      </p:sp>
    </p:spTree>
    <p:extLst>
      <p:ext uri="{BB962C8B-B14F-4D97-AF65-F5344CB8AC3E}">
        <p14:creationId xmlns:p14="http://schemas.microsoft.com/office/powerpoint/2010/main" val="1104679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5CA76B-E1A8-4BB9-802D-9373685C608E}"/>
              </a:ext>
            </a:extLst>
          </p:cNvPr>
          <p:cNvSpPr>
            <a:spLocks noGrp="1"/>
          </p:cNvSpPr>
          <p:nvPr>
            <p:ph idx="1"/>
          </p:nvPr>
        </p:nvSpPr>
        <p:spPr>
          <a:xfrm>
            <a:off x="1179991" y="2338984"/>
            <a:ext cx="5373209" cy="937616"/>
          </a:xfrm>
        </p:spPr>
        <p:txBody>
          <a:bodyPr>
            <a:normAutofit/>
          </a:bodyPr>
          <a:lstStyle/>
          <a:p>
            <a:pPr marL="0" indent="0">
              <a:buNone/>
            </a:pPr>
            <a:r>
              <a:rPr lang="id-ID" sz="2000" dirty="0">
                <a:solidFill>
                  <a:schemeClr val="bg1">
                    <a:lumMod val="95000"/>
                  </a:schemeClr>
                </a:solidFill>
              </a:rPr>
              <a:t>At the beginning of the game, the player is given the starter weapon and starting consumable</a:t>
            </a:r>
            <a:endParaRPr lang="en-US" sz="2000" dirty="0">
              <a:solidFill>
                <a:schemeClr val="bg1">
                  <a:lumMod val="95000"/>
                </a:schemeClr>
              </a:solidFill>
            </a:endParaRPr>
          </a:p>
          <a:p>
            <a:endParaRPr lang="en-US" sz="2000" dirty="0">
              <a:solidFill>
                <a:schemeClr val="bg1">
                  <a:lumMod val="95000"/>
                </a:schemeClr>
              </a:solidFill>
            </a:endParaRPr>
          </a:p>
        </p:txBody>
      </p:sp>
      <p:grpSp>
        <p:nvGrpSpPr>
          <p:cNvPr id="9" name="Group 8">
            <a:extLst>
              <a:ext uri="{FF2B5EF4-FFF2-40B4-BE49-F238E27FC236}">
                <a16:creationId xmlns:a16="http://schemas.microsoft.com/office/drawing/2014/main" id="{CD92ACC9-39E8-4DC2-8D6E-85718D46A6B2}"/>
              </a:ext>
            </a:extLst>
          </p:cNvPr>
          <p:cNvGrpSpPr/>
          <p:nvPr/>
        </p:nvGrpSpPr>
        <p:grpSpPr>
          <a:xfrm>
            <a:off x="685800" y="609600"/>
            <a:ext cx="3437022" cy="946148"/>
            <a:chOff x="2955457" y="3618649"/>
            <a:chExt cx="1546894" cy="946148"/>
          </a:xfrm>
        </p:grpSpPr>
        <p:sp>
          <p:nvSpPr>
            <p:cNvPr id="10" name="TextBox 9">
              <a:extLst>
                <a:ext uri="{FF2B5EF4-FFF2-40B4-BE49-F238E27FC236}">
                  <a16:creationId xmlns:a16="http://schemas.microsoft.com/office/drawing/2014/main" id="{EAFC5518-F549-482E-B614-F6AA37C7340E}"/>
                </a:ext>
              </a:extLst>
            </p:cNvPr>
            <p:cNvSpPr txBox="1"/>
            <p:nvPr/>
          </p:nvSpPr>
          <p:spPr>
            <a:xfrm>
              <a:off x="2955457" y="3733800"/>
              <a:ext cx="1546894" cy="830997"/>
            </a:xfrm>
            <a:prstGeom prst="rect">
              <a:avLst/>
            </a:prstGeom>
            <a:noFill/>
          </p:spPr>
          <p:txBody>
            <a:bodyPr wrap="square" rtlCol="0">
              <a:spAutoFit/>
            </a:bodyPr>
            <a:lstStyle/>
            <a:p>
              <a:r>
                <a:rPr lang="id-ID" sz="4800" spc="-500" dirty="0">
                  <a:solidFill>
                    <a:srgbClr val="DC002D"/>
                  </a:solidFill>
                  <a:latin typeface="Gotham Light" pitchFamily="50" charset="0"/>
                </a:rPr>
                <a:t>GAMEPLAY</a:t>
              </a:r>
            </a:p>
          </p:txBody>
        </p:sp>
        <p:sp>
          <p:nvSpPr>
            <p:cNvPr id="11" name="Rectangle 10">
              <a:extLst>
                <a:ext uri="{FF2B5EF4-FFF2-40B4-BE49-F238E27FC236}">
                  <a16:creationId xmlns:a16="http://schemas.microsoft.com/office/drawing/2014/main" id="{DBAFE366-6BCF-40DD-BD12-01CE1CDE17D6}"/>
                </a:ext>
              </a:extLst>
            </p:cNvPr>
            <p:cNvSpPr/>
            <p:nvPr/>
          </p:nvSpPr>
          <p:spPr>
            <a:xfrm rot="16200000">
              <a:off x="3447856" y="3175931"/>
              <a:ext cx="64964" cy="950400"/>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3" name="Straight Connector 12">
            <a:extLst>
              <a:ext uri="{FF2B5EF4-FFF2-40B4-BE49-F238E27FC236}">
                <a16:creationId xmlns:a16="http://schemas.microsoft.com/office/drawing/2014/main" id="{54A6D6E4-3F1D-40AA-B27F-8AA48570363B}"/>
              </a:ext>
            </a:extLst>
          </p:cNvPr>
          <p:cNvCxnSpPr/>
          <p:nvPr/>
        </p:nvCxnSpPr>
        <p:spPr>
          <a:xfrm>
            <a:off x="4122822" y="1076822"/>
            <a:ext cx="813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61D39CB-AE12-486B-952F-211DA9A429C1}"/>
              </a:ext>
            </a:extLst>
          </p:cNvPr>
          <p:cNvSpPr txBox="1"/>
          <p:nvPr/>
        </p:nvSpPr>
        <p:spPr>
          <a:xfrm>
            <a:off x="9525000" y="1295400"/>
            <a:ext cx="4555671" cy="523220"/>
          </a:xfrm>
          <a:prstGeom prst="rect">
            <a:avLst/>
          </a:prstGeom>
          <a:noFill/>
        </p:spPr>
        <p:txBody>
          <a:bodyPr wrap="none" rtlCol="0">
            <a:spAutoFit/>
          </a:bodyPr>
          <a:lstStyle/>
          <a:p>
            <a:r>
              <a:rPr lang="id-ID" sz="2800" dirty="0">
                <a:solidFill>
                  <a:schemeClr val="bg1">
                    <a:lumMod val="95000"/>
                  </a:schemeClr>
                </a:solidFill>
                <a:latin typeface="Gotham Light" pitchFamily="50" charset="0"/>
              </a:rPr>
              <a:t>MISSION &amp; CHALLANGE</a:t>
            </a:r>
          </a:p>
        </p:txBody>
      </p:sp>
      <p:sp>
        <p:nvSpPr>
          <p:cNvPr id="15" name="TextBox 14">
            <a:extLst>
              <a:ext uri="{FF2B5EF4-FFF2-40B4-BE49-F238E27FC236}">
                <a16:creationId xmlns:a16="http://schemas.microsoft.com/office/drawing/2014/main" id="{54797758-072F-421F-A176-56E899B3F4D5}"/>
              </a:ext>
            </a:extLst>
          </p:cNvPr>
          <p:cNvSpPr txBox="1"/>
          <p:nvPr/>
        </p:nvSpPr>
        <p:spPr>
          <a:xfrm>
            <a:off x="1179991" y="1752600"/>
            <a:ext cx="4137286" cy="523220"/>
          </a:xfrm>
          <a:prstGeom prst="rect">
            <a:avLst/>
          </a:prstGeom>
          <a:noFill/>
        </p:spPr>
        <p:txBody>
          <a:bodyPr wrap="none" rtlCol="0">
            <a:spAutoFit/>
          </a:bodyPr>
          <a:lstStyle/>
          <a:p>
            <a:r>
              <a:rPr lang="id-ID" sz="2800" dirty="0">
                <a:solidFill>
                  <a:schemeClr val="bg1">
                    <a:lumMod val="95000"/>
                  </a:schemeClr>
                </a:solidFill>
                <a:latin typeface="Gotham Light" pitchFamily="50" charset="0"/>
              </a:rPr>
              <a:t>GAME PROGRESSION</a:t>
            </a:r>
          </a:p>
        </p:txBody>
      </p:sp>
      <p:cxnSp>
        <p:nvCxnSpPr>
          <p:cNvPr id="16" name="Straight Connector 15">
            <a:extLst>
              <a:ext uri="{FF2B5EF4-FFF2-40B4-BE49-F238E27FC236}">
                <a16:creationId xmlns:a16="http://schemas.microsoft.com/office/drawing/2014/main" id="{5D38B111-A74E-4FBA-99ED-4596B3E43589}"/>
              </a:ext>
            </a:extLst>
          </p:cNvPr>
          <p:cNvCxnSpPr/>
          <p:nvPr/>
        </p:nvCxnSpPr>
        <p:spPr>
          <a:xfrm>
            <a:off x="1236600" y="1600200"/>
            <a:ext cx="813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61EE0DC4-8C57-4F8B-A010-87EDF5D64D1A}"/>
              </a:ext>
            </a:extLst>
          </p:cNvPr>
          <p:cNvSpPr txBox="1">
            <a:spLocks/>
          </p:cNvSpPr>
          <p:nvPr/>
        </p:nvSpPr>
        <p:spPr>
          <a:xfrm>
            <a:off x="7352191" y="1905000"/>
            <a:ext cx="6744809" cy="1173933"/>
          </a:xfrm>
          <a:prstGeom prst="rect">
            <a:avLst/>
          </a:prstGeom>
        </p:spPr>
        <p:txBody>
          <a:bodyPr vert="horz" lIns="130622" tIns="65311" rIns="130622" bIns="65311" rtlCol="0">
            <a:normAutofit/>
          </a:bodyPr>
          <a:lstStyle>
            <a:lvl1pPr marL="489833" indent="-489833" algn="l" defTabSz="1306220" rtl="0" eaLnBrk="1" latinLnBrk="0" hangingPunct="1">
              <a:spcBef>
                <a:spcPct val="20000"/>
              </a:spcBef>
              <a:buFont typeface="Arial" panose="020B0604020202020204"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9pPr>
          </a:lstStyle>
          <a:p>
            <a:pPr marL="0" indent="0" algn="r">
              <a:buNone/>
            </a:pPr>
            <a:r>
              <a:rPr lang="en-US" sz="2000" dirty="0">
                <a:solidFill>
                  <a:schemeClr val="bg1">
                    <a:lumMod val="95000"/>
                  </a:schemeClr>
                </a:solidFill>
              </a:rPr>
              <a:t>The player will be encountering various enemies throughout the stage which is CCTV placed around the map. Encountered enemies will Shoot player in their line of sight</a:t>
            </a:r>
          </a:p>
          <a:p>
            <a:pPr algn="r"/>
            <a:endParaRPr lang="en-US" sz="2600" dirty="0">
              <a:solidFill>
                <a:schemeClr val="bg1">
                  <a:lumMod val="95000"/>
                </a:schemeClr>
              </a:solidFill>
            </a:endParaRPr>
          </a:p>
        </p:txBody>
      </p:sp>
      <p:pic>
        <p:nvPicPr>
          <p:cNvPr id="18" name="Picture 17">
            <a:extLst>
              <a:ext uri="{FF2B5EF4-FFF2-40B4-BE49-F238E27FC236}">
                <a16:creationId xmlns:a16="http://schemas.microsoft.com/office/drawing/2014/main" id="{7DB990CD-3947-49F1-B18B-0427DA49F024}"/>
              </a:ext>
            </a:extLst>
          </p:cNvPr>
          <p:cNvPicPr>
            <a:picLocks noChangeAspect="1"/>
          </p:cNvPicPr>
          <p:nvPr/>
        </p:nvPicPr>
        <p:blipFill rotWithShape="1">
          <a:blip r:embed="rId2"/>
          <a:srcRect b="5020"/>
          <a:stretch/>
        </p:blipFill>
        <p:spPr>
          <a:xfrm>
            <a:off x="5352938" y="3316809"/>
            <a:ext cx="9282491" cy="4919074"/>
          </a:xfrm>
          <a:prstGeom prst="rect">
            <a:avLst/>
          </a:prstGeom>
        </p:spPr>
      </p:pic>
      <p:pic>
        <p:nvPicPr>
          <p:cNvPr id="5" name="Picture 4">
            <a:extLst>
              <a:ext uri="{FF2B5EF4-FFF2-40B4-BE49-F238E27FC236}">
                <a16:creationId xmlns:a16="http://schemas.microsoft.com/office/drawing/2014/main" id="{3A99FCB2-2990-472F-AC44-690B3EBF7923}"/>
              </a:ext>
            </a:extLst>
          </p:cNvPr>
          <p:cNvPicPr>
            <a:picLocks noChangeAspect="1"/>
          </p:cNvPicPr>
          <p:nvPr/>
        </p:nvPicPr>
        <p:blipFill rotWithShape="1">
          <a:blip r:embed="rId3"/>
          <a:srcRect l="21194" b="5911"/>
          <a:stretch/>
        </p:blipFill>
        <p:spPr>
          <a:xfrm>
            <a:off x="0" y="3316809"/>
            <a:ext cx="7315200" cy="4912791"/>
          </a:xfrm>
          <a:prstGeom prst="rect">
            <a:avLst/>
          </a:prstGeom>
        </p:spPr>
      </p:pic>
    </p:spTree>
    <p:extLst>
      <p:ext uri="{BB962C8B-B14F-4D97-AF65-F5344CB8AC3E}">
        <p14:creationId xmlns:p14="http://schemas.microsoft.com/office/powerpoint/2010/main" val="25246800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9C0C3296-8817-4459-A679-022938E9E378}"/>
              </a:ext>
            </a:extLst>
          </p:cNvPr>
          <p:cNvSpPr txBox="1">
            <a:spLocks/>
          </p:cNvSpPr>
          <p:nvPr/>
        </p:nvSpPr>
        <p:spPr>
          <a:xfrm>
            <a:off x="8171772" y="1596281"/>
            <a:ext cx="5373209" cy="1031378"/>
          </a:xfrm>
          <a:prstGeom prst="rect">
            <a:avLst/>
          </a:prstGeom>
        </p:spPr>
        <p:txBody>
          <a:bodyPr vert="horz" lIns="130622" tIns="65311" rIns="130622" bIns="65311" rtlCol="0">
            <a:noAutofit/>
          </a:bodyPr>
          <a:lstStyle>
            <a:lvl1pPr marL="489833" indent="-489833" algn="l" defTabSz="1306220" rtl="0" eaLnBrk="1" latinLnBrk="0" hangingPunct="1">
              <a:spcBef>
                <a:spcPct val="20000"/>
              </a:spcBef>
              <a:buFont typeface="Arial" panose="020B0604020202020204"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9pPr>
          </a:lstStyle>
          <a:p>
            <a:pPr marL="0" indent="0" algn="r">
              <a:buNone/>
            </a:pPr>
            <a:r>
              <a:rPr lang="id-ID" sz="2000" dirty="0">
                <a:solidFill>
                  <a:schemeClr val="bg1">
                    <a:lumMod val="95000"/>
                  </a:schemeClr>
                </a:solidFill>
              </a:rPr>
              <a:t>In this section, the player will have to find other weapon hidden throughout the map. Upon finding the weapon, the player will be rewarded with new powerful tools.</a:t>
            </a:r>
            <a:endParaRPr lang="en-US" sz="2000" dirty="0">
              <a:solidFill>
                <a:schemeClr val="bg1">
                  <a:lumMod val="95000"/>
                </a:schemeClr>
              </a:solidFill>
            </a:endParaRPr>
          </a:p>
          <a:p>
            <a:pPr algn="r"/>
            <a:endParaRPr lang="en-US" sz="2000" dirty="0">
              <a:solidFill>
                <a:schemeClr val="bg1">
                  <a:lumMod val="95000"/>
                </a:schemeClr>
              </a:solidFill>
            </a:endParaRPr>
          </a:p>
        </p:txBody>
      </p:sp>
      <p:cxnSp>
        <p:nvCxnSpPr>
          <p:cNvPr id="11" name="Straight Connector 10">
            <a:extLst>
              <a:ext uri="{FF2B5EF4-FFF2-40B4-BE49-F238E27FC236}">
                <a16:creationId xmlns:a16="http://schemas.microsoft.com/office/drawing/2014/main" id="{1D723BAC-5DEE-4C85-8B57-31F11FFCA2BB}"/>
              </a:ext>
            </a:extLst>
          </p:cNvPr>
          <p:cNvCxnSpPr/>
          <p:nvPr/>
        </p:nvCxnSpPr>
        <p:spPr>
          <a:xfrm>
            <a:off x="4122822" y="838200"/>
            <a:ext cx="813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836587A-1555-448A-BA2B-72547769B936}"/>
              </a:ext>
            </a:extLst>
          </p:cNvPr>
          <p:cNvSpPr txBox="1"/>
          <p:nvPr/>
        </p:nvSpPr>
        <p:spPr>
          <a:xfrm>
            <a:off x="9525000" y="1030617"/>
            <a:ext cx="4016484" cy="575542"/>
          </a:xfrm>
          <a:prstGeom prst="rect">
            <a:avLst/>
          </a:prstGeom>
          <a:noFill/>
        </p:spPr>
        <p:txBody>
          <a:bodyPr wrap="none" rtlCol="0">
            <a:spAutoFit/>
          </a:bodyPr>
          <a:lstStyle/>
          <a:p>
            <a:r>
              <a:rPr lang="id-ID" sz="2800" dirty="0">
                <a:solidFill>
                  <a:schemeClr val="bg1">
                    <a:lumMod val="95000"/>
                  </a:schemeClr>
                </a:solidFill>
                <a:latin typeface="Gotham Light" pitchFamily="50" charset="0"/>
              </a:rPr>
              <a:t>PUZZLE STRUCTURE</a:t>
            </a:r>
          </a:p>
        </p:txBody>
      </p:sp>
      <p:sp>
        <p:nvSpPr>
          <p:cNvPr id="13" name="TextBox 12">
            <a:extLst>
              <a:ext uri="{FF2B5EF4-FFF2-40B4-BE49-F238E27FC236}">
                <a16:creationId xmlns:a16="http://schemas.microsoft.com/office/drawing/2014/main" id="{88B8FB7E-33FC-402B-B9C2-92C6913012E6}"/>
              </a:ext>
            </a:extLst>
          </p:cNvPr>
          <p:cNvSpPr txBox="1"/>
          <p:nvPr/>
        </p:nvSpPr>
        <p:spPr>
          <a:xfrm>
            <a:off x="1179991" y="1487817"/>
            <a:ext cx="2520242" cy="575542"/>
          </a:xfrm>
          <a:prstGeom prst="rect">
            <a:avLst/>
          </a:prstGeom>
          <a:noFill/>
        </p:spPr>
        <p:txBody>
          <a:bodyPr wrap="none" rtlCol="0">
            <a:spAutoFit/>
          </a:bodyPr>
          <a:lstStyle/>
          <a:p>
            <a:r>
              <a:rPr lang="id-ID" sz="2800" dirty="0">
                <a:solidFill>
                  <a:schemeClr val="bg1">
                    <a:lumMod val="95000"/>
                  </a:schemeClr>
                </a:solidFill>
                <a:latin typeface="Gotham Light" pitchFamily="50" charset="0"/>
              </a:rPr>
              <a:t>OBJECTIVES</a:t>
            </a:r>
          </a:p>
        </p:txBody>
      </p:sp>
      <p:cxnSp>
        <p:nvCxnSpPr>
          <p:cNvPr id="14" name="Straight Connector 13">
            <a:extLst>
              <a:ext uri="{FF2B5EF4-FFF2-40B4-BE49-F238E27FC236}">
                <a16:creationId xmlns:a16="http://schemas.microsoft.com/office/drawing/2014/main" id="{1B7D50D0-8E27-4323-ABE8-5C6C58813EDB}"/>
              </a:ext>
            </a:extLst>
          </p:cNvPr>
          <p:cNvCxnSpPr/>
          <p:nvPr/>
        </p:nvCxnSpPr>
        <p:spPr>
          <a:xfrm>
            <a:off x="1236600" y="1361578"/>
            <a:ext cx="813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09488784-222C-449A-9CD5-6BD663A80F3B}"/>
              </a:ext>
            </a:extLst>
          </p:cNvPr>
          <p:cNvSpPr txBox="1">
            <a:spLocks/>
          </p:cNvSpPr>
          <p:nvPr/>
        </p:nvSpPr>
        <p:spPr>
          <a:xfrm>
            <a:off x="1143000" y="1971707"/>
            <a:ext cx="5181600" cy="1291326"/>
          </a:xfrm>
          <a:prstGeom prst="rect">
            <a:avLst/>
          </a:prstGeom>
        </p:spPr>
        <p:txBody>
          <a:bodyPr vert="horz" lIns="130622" tIns="65311" rIns="130622" bIns="65311" rtlCol="0">
            <a:normAutofit/>
          </a:bodyPr>
          <a:lstStyle>
            <a:lvl1pPr marL="489833" indent="-489833" algn="l" defTabSz="1306220" rtl="0" eaLnBrk="1" latinLnBrk="0" hangingPunct="1">
              <a:spcBef>
                <a:spcPct val="20000"/>
              </a:spcBef>
              <a:buFont typeface="Arial" panose="020B0604020202020204"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9pPr>
          </a:lstStyle>
          <a:p>
            <a:pPr marL="0" indent="0">
              <a:buNone/>
            </a:pPr>
            <a:r>
              <a:rPr lang="id-ID" sz="2000" dirty="0">
                <a:solidFill>
                  <a:schemeClr val="bg1">
                    <a:lumMod val="95000"/>
                  </a:schemeClr>
                </a:solidFill>
              </a:rPr>
              <a:t>When the player is in the stage, the player must find their way to the end area through combat and exploration</a:t>
            </a:r>
            <a:endParaRPr lang="en-US" sz="2000" dirty="0">
              <a:solidFill>
                <a:schemeClr val="bg1">
                  <a:lumMod val="95000"/>
                </a:schemeClr>
              </a:solidFill>
            </a:endParaRPr>
          </a:p>
          <a:p>
            <a:pPr marL="0" indent="0">
              <a:buNone/>
            </a:pPr>
            <a:endParaRPr lang="en-US" sz="2000" dirty="0">
              <a:solidFill>
                <a:schemeClr val="bg1">
                  <a:lumMod val="95000"/>
                </a:schemeClr>
              </a:solidFill>
            </a:endParaRPr>
          </a:p>
        </p:txBody>
      </p:sp>
      <p:pic>
        <p:nvPicPr>
          <p:cNvPr id="19" name="Picture 18">
            <a:extLst>
              <a:ext uri="{FF2B5EF4-FFF2-40B4-BE49-F238E27FC236}">
                <a16:creationId xmlns:a16="http://schemas.microsoft.com/office/drawing/2014/main" id="{ADA69BE2-3B77-46F7-8AA9-BBEF92BD9AD3}"/>
              </a:ext>
            </a:extLst>
          </p:cNvPr>
          <p:cNvPicPr>
            <a:picLocks noChangeAspect="1"/>
          </p:cNvPicPr>
          <p:nvPr/>
        </p:nvPicPr>
        <p:blipFill rotWithShape="1">
          <a:blip r:embed="rId2"/>
          <a:srcRect b="5324"/>
          <a:stretch/>
        </p:blipFill>
        <p:spPr>
          <a:xfrm>
            <a:off x="5635252" y="3442959"/>
            <a:ext cx="8991597" cy="4773440"/>
          </a:xfrm>
          <a:prstGeom prst="rect">
            <a:avLst/>
          </a:prstGeom>
        </p:spPr>
      </p:pic>
      <p:pic>
        <p:nvPicPr>
          <p:cNvPr id="4" name="Picture 3">
            <a:extLst>
              <a:ext uri="{FF2B5EF4-FFF2-40B4-BE49-F238E27FC236}">
                <a16:creationId xmlns:a16="http://schemas.microsoft.com/office/drawing/2014/main" id="{C8BD5833-AD2C-40F2-B083-ECC313E9C916}"/>
              </a:ext>
            </a:extLst>
          </p:cNvPr>
          <p:cNvPicPr>
            <a:picLocks noChangeAspect="1"/>
          </p:cNvPicPr>
          <p:nvPr/>
        </p:nvPicPr>
        <p:blipFill rotWithShape="1">
          <a:blip r:embed="rId3"/>
          <a:srcRect l="18644" b="5324"/>
          <a:stretch/>
        </p:blipFill>
        <p:spPr>
          <a:xfrm>
            <a:off x="0" y="3442959"/>
            <a:ext cx="7315200" cy="4788495"/>
          </a:xfrm>
          <a:prstGeom prst="rect">
            <a:avLst/>
          </a:prstGeom>
        </p:spPr>
      </p:pic>
    </p:spTree>
    <p:extLst>
      <p:ext uri="{BB962C8B-B14F-4D97-AF65-F5344CB8AC3E}">
        <p14:creationId xmlns:p14="http://schemas.microsoft.com/office/powerpoint/2010/main" val="2780101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D184AC2C-F40F-48DE-85C5-5D4BE5037258}"/>
              </a:ext>
            </a:extLst>
          </p:cNvPr>
          <p:cNvSpPr txBox="1"/>
          <p:nvPr/>
        </p:nvSpPr>
        <p:spPr>
          <a:xfrm rot="19478645">
            <a:off x="2389286" y="656378"/>
            <a:ext cx="15321823" cy="7725192"/>
          </a:xfrm>
          <a:prstGeom prst="rect">
            <a:avLst/>
          </a:prstGeom>
          <a:noFill/>
        </p:spPr>
        <p:txBody>
          <a:bodyPr wrap="none" rtlCol="0">
            <a:spAutoFit/>
          </a:bodyPr>
          <a:lstStyle/>
          <a:p>
            <a:r>
              <a:rPr lang="id-ID" sz="49600" b="1" dirty="0">
                <a:solidFill>
                  <a:schemeClr val="tx1">
                    <a:lumMod val="50000"/>
                    <a:lumOff val="50000"/>
                    <a:alpha val="6000"/>
                  </a:schemeClr>
                </a:solidFill>
                <a:latin typeface="Adobe Gothic Std B" panose="020B0800000000000000" pitchFamily="34" charset="-128"/>
                <a:ea typeface="Adobe Gothic Std B" panose="020B0800000000000000" pitchFamily="34" charset="-128"/>
              </a:rPr>
              <a:t>HANI</a:t>
            </a:r>
          </a:p>
        </p:txBody>
      </p:sp>
      <p:sp>
        <p:nvSpPr>
          <p:cNvPr id="3" name="Content Placeholder 2">
            <a:extLst>
              <a:ext uri="{FF2B5EF4-FFF2-40B4-BE49-F238E27FC236}">
                <a16:creationId xmlns:a16="http://schemas.microsoft.com/office/drawing/2014/main" id="{0C5CA76B-E1A8-4BB9-802D-9373685C608E}"/>
              </a:ext>
            </a:extLst>
          </p:cNvPr>
          <p:cNvSpPr>
            <a:spLocks noGrp="1"/>
          </p:cNvSpPr>
          <p:nvPr>
            <p:ph idx="1"/>
          </p:nvPr>
        </p:nvSpPr>
        <p:spPr>
          <a:xfrm>
            <a:off x="685800" y="2454138"/>
            <a:ext cx="6516209" cy="5165863"/>
          </a:xfrm>
        </p:spPr>
        <p:txBody>
          <a:bodyPr>
            <a:normAutofit/>
          </a:bodyPr>
          <a:lstStyle/>
          <a:p>
            <a:pPr marL="0" indent="0">
              <a:buNone/>
            </a:pPr>
            <a:r>
              <a:rPr lang="id-ID" sz="2000" b="1" dirty="0">
                <a:solidFill>
                  <a:srgbClr val="DC002D"/>
                </a:solidFill>
              </a:rPr>
              <a:t>PHYSICS</a:t>
            </a:r>
          </a:p>
          <a:p>
            <a:pPr marL="0" indent="0">
              <a:buNone/>
            </a:pPr>
            <a:r>
              <a:rPr lang="en-US" sz="2000" dirty="0">
                <a:solidFill>
                  <a:schemeClr val="bg1">
                    <a:lumMod val="95000"/>
                  </a:schemeClr>
                </a:solidFill>
              </a:rPr>
              <a:t>Gravity exists, and will affect player’s drop speed, while player also get damaged from falling from high altitude.  </a:t>
            </a: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r>
              <a:rPr lang="id-ID" sz="2000" b="1" dirty="0">
                <a:solidFill>
                  <a:srgbClr val="DC002D"/>
                </a:solidFill>
              </a:rPr>
              <a:t>MOVEMENT GAME</a:t>
            </a:r>
          </a:p>
          <a:p>
            <a:pPr marL="0" indent="0">
              <a:buNone/>
            </a:pPr>
            <a:r>
              <a:rPr lang="id-ID" sz="2000" dirty="0">
                <a:solidFill>
                  <a:schemeClr val="bg1">
                    <a:lumMod val="95000"/>
                  </a:schemeClr>
                </a:solidFill>
              </a:rPr>
              <a:t>Player is able to move through the 3d space like a normal person, which can walk, run and jump. Player can also sprint to move faster for avoid damage from various hazards.  </a:t>
            </a:r>
          </a:p>
          <a:p>
            <a:pPr marL="0" indent="0">
              <a:buNone/>
            </a:pPr>
            <a:endParaRPr lang="id-ID" sz="2000" dirty="0">
              <a:solidFill>
                <a:schemeClr val="bg1">
                  <a:lumMod val="95000"/>
                </a:schemeClr>
              </a:solidFill>
            </a:endParaRPr>
          </a:p>
          <a:p>
            <a:pPr marL="0" indent="0">
              <a:buNone/>
            </a:pPr>
            <a:r>
              <a:rPr lang="id-ID" sz="2000" b="1" dirty="0">
                <a:solidFill>
                  <a:srgbClr val="DC002D"/>
                </a:solidFill>
              </a:rPr>
              <a:t>OBJECTS</a:t>
            </a:r>
          </a:p>
          <a:p>
            <a:pPr marL="0" indent="0">
              <a:buNone/>
            </a:pPr>
            <a:r>
              <a:rPr lang="en-US" sz="2000" dirty="0">
                <a:solidFill>
                  <a:schemeClr val="bg1">
                    <a:lumMod val="95000"/>
                  </a:schemeClr>
                </a:solidFill>
              </a:rPr>
              <a:t>Players automatically pick up objects such as weapons and abilities on touching said object. Furthermore, the player can organize the weapons and abilities through the inventory menu.</a:t>
            </a:r>
            <a:endParaRPr lang="id-ID" sz="2000" dirty="0">
              <a:solidFill>
                <a:schemeClr val="bg1">
                  <a:lumMod val="95000"/>
                </a:schemeClr>
              </a:solidFill>
            </a:endParaRPr>
          </a:p>
          <a:p>
            <a:pPr marL="0" indent="0">
              <a:buNone/>
            </a:pPr>
            <a:endParaRPr lang="en-US" sz="2000" dirty="0">
              <a:solidFill>
                <a:schemeClr val="bg1">
                  <a:lumMod val="95000"/>
                </a:schemeClr>
              </a:solidFill>
            </a:endParaRPr>
          </a:p>
          <a:p>
            <a:pPr marL="0" indent="0">
              <a:buNone/>
            </a:pPr>
            <a:endParaRPr lang="en-US"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endParaRPr lang="id-ID" sz="2000" dirty="0">
              <a:solidFill>
                <a:schemeClr val="bg1">
                  <a:lumMod val="95000"/>
                </a:schemeClr>
              </a:solidFill>
            </a:endParaRPr>
          </a:p>
          <a:p>
            <a:pPr marL="0" indent="0">
              <a:buNone/>
            </a:pPr>
            <a:endParaRPr lang="en-US" sz="2000" dirty="0">
              <a:solidFill>
                <a:schemeClr val="bg1">
                  <a:lumMod val="95000"/>
                </a:schemeClr>
              </a:solidFill>
            </a:endParaRPr>
          </a:p>
          <a:p>
            <a:pPr algn="r"/>
            <a:endParaRPr lang="en-US" sz="2000" dirty="0">
              <a:solidFill>
                <a:schemeClr val="bg1">
                  <a:lumMod val="95000"/>
                </a:schemeClr>
              </a:solidFill>
            </a:endParaRPr>
          </a:p>
          <a:p>
            <a:pPr marL="0" indent="0">
              <a:buNone/>
            </a:pPr>
            <a:endParaRPr lang="en-US" sz="2000" dirty="0">
              <a:solidFill>
                <a:schemeClr val="bg1">
                  <a:lumMod val="95000"/>
                </a:schemeClr>
              </a:solidFill>
            </a:endParaRPr>
          </a:p>
          <a:p>
            <a:endParaRPr lang="en-US" sz="2000" dirty="0">
              <a:solidFill>
                <a:schemeClr val="bg1">
                  <a:lumMod val="95000"/>
                </a:schemeClr>
              </a:solidFill>
            </a:endParaRPr>
          </a:p>
          <a:p>
            <a:endParaRPr lang="en-US" sz="2000" dirty="0">
              <a:solidFill>
                <a:schemeClr val="bg1">
                  <a:lumMod val="95000"/>
                </a:schemeClr>
              </a:solidFill>
            </a:endParaRPr>
          </a:p>
          <a:p>
            <a:endParaRPr lang="en-US" sz="2000" dirty="0">
              <a:solidFill>
                <a:schemeClr val="bg1">
                  <a:lumMod val="95000"/>
                </a:schemeClr>
              </a:solidFill>
            </a:endParaRPr>
          </a:p>
        </p:txBody>
      </p:sp>
      <p:grpSp>
        <p:nvGrpSpPr>
          <p:cNvPr id="9" name="Group 8">
            <a:extLst>
              <a:ext uri="{FF2B5EF4-FFF2-40B4-BE49-F238E27FC236}">
                <a16:creationId xmlns:a16="http://schemas.microsoft.com/office/drawing/2014/main" id="{CD92ACC9-39E8-4DC2-8D6E-85718D46A6B2}"/>
              </a:ext>
            </a:extLst>
          </p:cNvPr>
          <p:cNvGrpSpPr/>
          <p:nvPr/>
        </p:nvGrpSpPr>
        <p:grpSpPr>
          <a:xfrm>
            <a:off x="685800" y="609600"/>
            <a:ext cx="3437022" cy="946148"/>
            <a:chOff x="2955457" y="3618649"/>
            <a:chExt cx="1546894" cy="946148"/>
          </a:xfrm>
        </p:grpSpPr>
        <p:sp>
          <p:nvSpPr>
            <p:cNvPr id="10" name="TextBox 9">
              <a:extLst>
                <a:ext uri="{FF2B5EF4-FFF2-40B4-BE49-F238E27FC236}">
                  <a16:creationId xmlns:a16="http://schemas.microsoft.com/office/drawing/2014/main" id="{EAFC5518-F549-482E-B614-F6AA37C7340E}"/>
                </a:ext>
              </a:extLst>
            </p:cNvPr>
            <p:cNvSpPr txBox="1"/>
            <p:nvPr/>
          </p:nvSpPr>
          <p:spPr>
            <a:xfrm>
              <a:off x="2955457" y="3733800"/>
              <a:ext cx="1546894" cy="830997"/>
            </a:xfrm>
            <a:prstGeom prst="rect">
              <a:avLst/>
            </a:prstGeom>
            <a:noFill/>
          </p:spPr>
          <p:txBody>
            <a:bodyPr wrap="square" rtlCol="0">
              <a:spAutoFit/>
            </a:bodyPr>
            <a:lstStyle/>
            <a:p>
              <a:r>
                <a:rPr lang="id-ID" sz="4800" spc="-500" dirty="0">
                  <a:solidFill>
                    <a:srgbClr val="DC002D"/>
                  </a:solidFill>
                  <a:latin typeface="Gotham Light" pitchFamily="50" charset="0"/>
                </a:rPr>
                <a:t>MECHANICS</a:t>
              </a:r>
            </a:p>
          </p:txBody>
        </p:sp>
        <p:sp>
          <p:nvSpPr>
            <p:cNvPr id="11" name="Rectangle 10">
              <a:extLst>
                <a:ext uri="{FF2B5EF4-FFF2-40B4-BE49-F238E27FC236}">
                  <a16:creationId xmlns:a16="http://schemas.microsoft.com/office/drawing/2014/main" id="{DBAFE366-6BCF-40DD-BD12-01CE1CDE17D6}"/>
                </a:ext>
              </a:extLst>
            </p:cNvPr>
            <p:cNvSpPr/>
            <p:nvPr/>
          </p:nvSpPr>
          <p:spPr>
            <a:xfrm rot="16200000">
              <a:off x="3447856" y="3175931"/>
              <a:ext cx="64964" cy="950400"/>
            </a:xfrm>
            <a:prstGeom prst="rect">
              <a:avLst/>
            </a:prstGeom>
            <a:solidFill>
              <a:srgbClr val="DC00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cxnSp>
        <p:nvCxnSpPr>
          <p:cNvPr id="13" name="Straight Connector 12">
            <a:extLst>
              <a:ext uri="{FF2B5EF4-FFF2-40B4-BE49-F238E27FC236}">
                <a16:creationId xmlns:a16="http://schemas.microsoft.com/office/drawing/2014/main" id="{54A6D6E4-3F1D-40AA-B27F-8AA48570363B}"/>
              </a:ext>
            </a:extLst>
          </p:cNvPr>
          <p:cNvCxnSpPr/>
          <p:nvPr/>
        </p:nvCxnSpPr>
        <p:spPr>
          <a:xfrm>
            <a:off x="4284600" y="1076822"/>
            <a:ext cx="813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561D39CB-AE12-486B-952F-211DA9A429C1}"/>
              </a:ext>
            </a:extLst>
          </p:cNvPr>
          <p:cNvSpPr txBox="1"/>
          <p:nvPr/>
        </p:nvSpPr>
        <p:spPr>
          <a:xfrm>
            <a:off x="11142600" y="1295400"/>
            <a:ext cx="2802000" cy="523220"/>
          </a:xfrm>
          <a:prstGeom prst="rect">
            <a:avLst/>
          </a:prstGeom>
          <a:noFill/>
        </p:spPr>
        <p:txBody>
          <a:bodyPr wrap="square" rtlCol="0">
            <a:spAutoFit/>
          </a:bodyPr>
          <a:lstStyle/>
          <a:p>
            <a:r>
              <a:rPr lang="id-ID" sz="2800" dirty="0">
                <a:solidFill>
                  <a:schemeClr val="bg1">
                    <a:lumMod val="95000"/>
                  </a:schemeClr>
                </a:solidFill>
                <a:latin typeface="Gotham Light" pitchFamily="50" charset="0"/>
              </a:rPr>
              <a:t>IN THE GAME</a:t>
            </a:r>
          </a:p>
        </p:txBody>
      </p:sp>
      <p:cxnSp>
        <p:nvCxnSpPr>
          <p:cNvPr id="16" name="Straight Connector 15">
            <a:extLst>
              <a:ext uri="{FF2B5EF4-FFF2-40B4-BE49-F238E27FC236}">
                <a16:creationId xmlns:a16="http://schemas.microsoft.com/office/drawing/2014/main" id="{5D38B111-A74E-4FBA-99ED-4596B3E43589}"/>
              </a:ext>
            </a:extLst>
          </p:cNvPr>
          <p:cNvCxnSpPr/>
          <p:nvPr/>
        </p:nvCxnSpPr>
        <p:spPr>
          <a:xfrm>
            <a:off x="1236600" y="1600200"/>
            <a:ext cx="9648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5A9E1633-AA6E-4907-A59C-35AAF155248A}"/>
              </a:ext>
            </a:extLst>
          </p:cNvPr>
          <p:cNvSpPr txBox="1">
            <a:spLocks/>
          </p:cNvSpPr>
          <p:nvPr/>
        </p:nvSpPr>
        <p:spPr>
          <a:xfrm>
            <a:off x="7620000" y="2438400"/>
            <a:ext cx="6211409" cy="4927237"/>
          </a:xfrm>
          <a:prstGeom prst="rect">
            <a:avLst/>
          </a:prstGeom>
        </p:spPr>
        <p:txBody>
          <a:bodyPr vert="horz" lIns="130622" tIns="65311" rIns="130622" bIns="65311" rtlCol="0">
            <a:normAutofit/>
          </a:bodyPr>
          <a:lstStyle>
            <a:lvl1pPr marL="489833" indent="-489833" algn="l" defTabSz="1306220" rtl="0" eaLnBrk="1" latinLnBrk="0" hangingPunct="1">
              <a:spcBef>
                <a:spcPct val="20000"/>
              </a:spcBef>
              <a:buFont typeface="Arial" panose="020B0604020202020204" pitchFamily="34" charset="0"/>
              <a:buChar char="•"/>
              <a:defRPr sz="4600" kern="1200">
                <a:solidFill>
                  <a:schemeClr val="tx1"/>
                </a:solidFill>
                <a:latin typeface="+mn-lt"/>
                <a:ea typeface="+mn-ea"/>
                <a:cs typeface="+mn-cs"/>
              </a:defRPr>
            </a:lvl1pPr>
            <a:lvl2pPr marL="1061304" indent="-408194" algn="l" defTabSz="1306220"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2pPr>
            <a:lvl3pPr marL="1632776" indent="-326555" algn="l" defTabSz="1306220" rtl="0" eaLnBrk="1" latinLnBrk="0" hangingPunct="1">
              <a:spcBef>
                <a:spcPct val="20000"/>
              </a:spcBef>
              <a:buFont typeface="Arial" panose="020B0604020202020204" pitchFamily="34" charset="0"/>
              <a:buChar char="•"/>
              <a:defRPr sz="3400" kern="1200">
                <a:solidFill>
                  <a:schemeClr val="tx1"/>
                </a:solidFill>
                <a:latin typeface="+mn-lt"/>
                <a:ea typeface="+mn-ea"/>
                <a:cs typeface="+mn-cs"/>
              </a:defRPr>
            </a:lvl3pPr>
            <a:lvl4pPr marL="228588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4pPr>
            <a:lvl5pPr marL="293899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5pPr>
            <a:lvl6pPr marL="359210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6pPr>
            <a:lvl7pPr marL="4245216"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7pPr>
            <a:lvl8pPr marL="489832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8pPr>
            <a:lvl9pPr marL="5551437" indent="-326555" algn="l" defTabSz="1306220" rtl="0" eaLnBrk="1" latinLnBrk="0" hangingPunct="1">
              <a:spcBef>
                <a:spcPct val="20000"/>
              </a:spcBef>
              <a:buFont typeface="Arial" panose="020B0604020202020204" pitchFamily="34" charset="0"/>
              <a:buChar char="•"/>
              <a:defRPr sz="2900" kern="1200">
                <a:solidFill>
                  <a:schemeClr val="tx1"/>
                </a:solidFill>
                <a:latin typeface="+mn-lt"/>
                <a:ea typeface="+mn-ea"/>
                <a:cs typeface="+mn-cs"/>
              </a:defRPr>
            </a:lvl9pPr>
          </a:lstStyle>
          <a:p>
            <a:pPr marL="0" indent="0" algn="r">
              <a:buFont typeface="Arial" panose="020B0604020202020204" pitchFamily="34" charset="0"/>
              <a:buNone/>
            </a:pPr>
            <a:r>
              <a:rPr lang="id-ID" sz="2000" b="1" dirty="0">
                <a:solidFill>
                  <a:srgbClr val="DC002D"/>
                </a:solidFill>
              </a:rPr>
              <a:t>ACTION</a:t>
            </a:r>
          </a:p>
          <a:p>
            <a:pPr marL="0" indent="0" algn="r">
              <a:buNone/>
            </a:pPr>
            <a:r>
              <a:rPr lang="en-US" sz="2000" dirty="0">
                <a:solidFill>
                  <a:schemeClr val="bg1">
                    <a:lumMod val="95000"/>
                  </a:schemeClr>
                </a:solidFill>
              </a:rPr>
              <a:t>Players can pick up objects such as weapons on hovering said object. Furthermore, the player can organize the weapons through the inventory menu.</a:t>
            </a:r>
          </a:p>
          <a:p>
            <a:pPr marL="0" indent="0" algn="r">
              <a:buFont typeface="Arial" panose="020B0604020202020204" pitchFamily="34" charset="0"/>
              <a:buNone/>
            </a:pPr>
            <a:endParaRPr lang="id-ID" sz="2000" dirty="0">
              <a:solidFill>
                <a:schemeClr val="bg1">
                  <a:lumMod val="95000"/>
                </a:schemeClr>
              </a:solidFill>
            </a:endParaRPr>
          </a:p>
          <a:p>
            <a:pPr marL="0" indent="0" algn="r">
              <a:buFont typeface="Arial" panose="020B0604020202020204" pitchFamily="34" charset="0"/>
              <a:buNone/>
            </a:pPr>
            <a:r>
              <a:rPr lang="id-ID" sz="2000" b="1" dirty="0">
                <a:solidFill>
                  <a:srgbClr val="DC002D"/>
                </a:solidFill>
              </a:rPr>
              <a:t>COMBAT</a:t>
            </a:r>
          </a:p>
          <a:p>
            <a:pPr marL="0" indent="0" algn="r">
              <a:buNone/>
            </a:pPr>
            <a:r>
              <a:rPr lang="en-US" sz="2000" dirty="0">
                <a:solidFill>
                  <a:schemeClr val="bg1">
                    <a:lumMod val="95000"/>
                  </a:schemeClr>
                </a:solidFill>
              </a:rPr>
              <a:t>The player is given a fast moves to be used in combat against hostile NPCs</a:t>
            </a:r>
          </a:p>
          <a:p>
            <a:pPr marL="0" indent="0" algn="r">
              <a:buFont typeface="Arial" panose="020B0604020202020204" pitchFamily="34" charset="0"/>
              <a:buNone/>
            </a:pPr>
            <a:endParaRPr lang="id-ID" sz="2000" dirty="0">
              <a:solidFill>
                <a:schemeClr val="bg1">
                  <a:lumMod val="95000"/>
                </a:schemeClr>
              </a:solidFill>
            </a:endParaRPr>
          </a:p>
          <a:p>
            <a:pPr marL="0" indent="0" algn="r">
              <a:buFont typeface="Arial" panose="020B0604020202020204" pitchFamily="34" charset="0"/>
              <a:buNone/>
            </a:pPr>
            <a:r>
              <a:rPr lang="id-ID" sz="2000" b="1" dirty="0">
                <a:solidFill>
                  <a:srgbClr val="DC002D"/>
                </a:solidFill>
              </a:rPr>
              <a:t>ECONOMY</a:t>
            </a:r>
          </a:p>
          <a:p>
            <a:pPr marL="0" indent="0" algn="r">
              <a:buNone/>
            </a:pPr>
            <a:r>
              <a:rPr lang="en-US" sz="2000" dirty="0">
                <a:solidFill>
                  <a:schemeClr val="bg1">
                    <a:lumMod val="95000"/>
                  </a:schemeClr>
                </a:solidFill>
              </a:rPr>
              <a:t>In this game, ammo is obtained from anywhere. The player can gain more ammo that they can find through out the map.</a:t>
            </a:r>
          </a:p>
          <a:p>
            <a:pPr algn="r"/>
            <a:endParaRPr lang="en-US" sz="2000" dirty="0">
              <a:solidFill>
                <a:schemeClr val="bg1">
                  <a:lumMod val="95000"/>
                </a:schemeClr>
              </a:solidFill>
            </a:endParaRPr>
          </a:p>
        </p:txBody>
      </p:sp>
      <p:sp>
        <p:nvSpPr>
          <p:cNvPr id="22" name="TextBox 21">
            <a:extLst>
              <a:ext uri="{FF2B5EF4-FFF2-40B4-BE49-F238E27FC236}">
                <a16:creationId xmlns:a16="http://schemas.microsoft.com/office/drawing/2014/main" id="{0B8FA7DF-7806-4A78-A852-7359462E01B3}"/>
              </a:ext>
            </a:extLst>
          </p:cNvPr>
          <p:cNvSpPr txBox="1"/>
          <p:nvPr/>
        </p:nvSpPr>
        <p:spPr>
          <a:xfrm rot="19478645">
            <a:off x="-4959499" y="-2414797"/>
            <a:ext cx="17517937" cy="7725192"/>
          </a:xfrm>
          <a:prstGeom prst="rect">
            <a:avLst/>
          </a:prstGeom>
          <a:noFill/>
        </p:spPr>
        <p:txBody>
          <a:bodyPr wrap="none" rtlCol="0">
            <a:spAutoFit/>
          </a:bodyPr>
          <a:lstStyle/>
          <a:p>
            <a:r>
              <a:rPr lang="id-ID" sz="49600" b="1" dirty="0">
                <a:solidFill>
                  <a:schemeClr val="tx1">
                    <a:lumMod val="50000"/>
                    <a:lumOff val="50000"/>
                    <a:alpha val="6000"/>
                  </a:schemeClr>
                </a:solidFill>
                <a:latin typeface="Adobe Gothic Std B" panose="020B0800000000000000" pitchFamily="34" charset="-128"/>
                <a:ea typeface="Adobe Gothic Std B" panose="020B0800000000000000" pitchFamily="34" charset="-128"/>
              </a:rPr>
              <a:t>MECH</a:t>
            </a:r>
          </a:p>
        </p:txBody>
      </p:sp>
    </p:spTree>
    <p:extLst>
      <p:ext uri="{BB962C8B-B14F-4D97-AF65-F5344CB8AC3E}">
        <p14:creationId xmlns:p14="http://schemas.microsoft.com/office/powerpoint/2010/main" val="15116564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1125</TotalTime>
  <Words>1059</Words>
  <Application>Microsoft Office PowerPoint</Application>
  <PresentationFormat>Custom</PresentationFormat>
  <Paragraphs>125</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Adobe Gothic Std B</vt:lpstr>
      <vt:lpstr>Arial</vt:lpstr>
      <vt:lpstr>Calibri</vt:lpstr>
      <vt:lpstr>Courier New</vt:lpstr>
      <vt:lpstr>Gotham</vt:lpstr>
      <vt:lpstr>Gotham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Home</dc:creator>
  <cp:lastModifiedBy>Sophi Nuraeni</cp:lastModifiedBy>
  <cp:revision>175</cp:revision>
  <dcterms:created xsi:type="dcterms:W3CDTF">2017-10-29T05:17:24Z</dcterms:created>
  <dcterms:modified xsi:type="dcterms:W3CDTF">2019-11-17T22:41:00Z</dcterms:modified>
</cp:coreProperties>
</file>

<file path=docProps/thumbnail.jpeg>
</file>